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omments/modernComment_11B_67BCE46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67" r:id="rId2"/>
    <p:sldId id="268" r:id="rId3"/>
    <p:sldId id="269" r:id="rId4"/>
    <p:sldId id="272" r:id="rId5"/>
    <p:sldId id="278" r:id="rId6"/>
    <p:sldId id="279" r:id="rId7"/>
    <p:sldId id="270" r:id="rId8"/>
    <p:sldId id="280" r:id="rId9"/>
    <p:sldId id="264" r:id="rId10"/>
    <p:sldId id="273" r:id="rId11"/>
    <p:sldId id="281" r:id="rId12"/>
    <p:sldId id="282" r:id="rId13"/>
    <p:sldId id="28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5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E3FFC0-F343-7A88-BF3A-F8E7A6DF7CA3}" name="Jayne Kramer" initials="JK" userId="S::JCorso@smithbucklin.com::bd32358c-334c-4c7b-ba21-8622bc1275a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E157AA-8064-4DFA-8545-FF7AF6E953EF}" v="16" dt="2026-05-21T19:36:03.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301"/>
  </p:normalViewPr>
  <p:slideViewPr>
    <p:cSldViewPr snapToGrid="0" snapToObjects="1" showGuides="1">
      <p:cViewPr varScale="1">
        <p:scale>
          <a:sx n="106" d="100"/>
          <a:sy n="106" d="100"/>
        </p:scale>
        <p:origin x="792" y="114"/>
      </p:cViewPr>
      <p:guideLst>
        <p:guide orient="horz" pos="2160"/>
        <p:guide pos="4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Chen" userId="9cb3aac9-e152-4a83-bf87-ae0e54733c40" providerId="ADAL" clId="{8B266535-EA81-4409-984D-B02F79312308}"/>
    <pc:docChg chg="undo custSel addSld delSld modSld sldOrd">
      <pc:chgData name="Sarah Chen" userId="9cb3aac9-e152-4a83-bf87-ae0e54733c40" providerId="ADAL" clId="{8B266535-EA81-4409-984D-B02F79312308}" dt="2026-05-21T19:37:58.454" v="211" actId="27636"/>
      <pc:docMkLst>
        <pc:docMk/>
      </pc:docMkLst>
      <pc:sldChg chg="addSp delSp modSp add mod modClrScheme chgLayout">
        <pc:chgData name="Sarah Chen" userId="9cb3aac9-e152-4a83-bf87-ae0e54733c40" providerId="ADAL" clId="{8B266535-EA81-4409-984D-B02F79312308}" dt="2026-05-21T19:37:26.225" v="203" actId="255"/>
        <pc:sldMkLst>
          <pc:docMk/>
          <pc:sldMk cId="4151900842" sldId="264"/>
        </pc:sldMkLst>
        <pc:spChg chg="add del mod ord">
          <ac:chgData name="Sarah Chen" userId="9cb3aac9-e152-4a83-bf87-ae0e54733c40" providerId="ADAL" clId="{8B266535-EA81-4409-984D-B02F79312308}" dt="2026-05-21T18:56:03.781" v="57" actId="478"/>
          <ac:spMkLst>
            <pc:docMk/>
            <pc:sldMk cId="4151900842" sldId="264"/>
            <ac:spMk id="2" creationId="{DA0D5EB5-D380-9AB2-7EB5-7F6EA326B37F}"/>
          </ac:spMkLst>
        </pc:spChg>
        <pc:spChg chg="mod ord">
          <ac:chgData name="Sarah Chen" userId="9cb3aac9-e152-4a83-bf87-ae0e54733c40" providerId="ADAL" clId="{8B266535-EA81-4409-984D-B02F79312308}" dt="2026-05-21T19:37:26.225" v="203" actId="255"/>
          <ac:spMkLst>
            <pc:docMk/>
            <pc:sldMk cId="4151900842" sldId="264"/>
            <ac:spMk id="6" creationId="{FDFD4424-2C98-B6C7-6C73-3EB82064B959}"/>
          </ac:spMkLst>
        </pc:spChg>
        <pc:spChg chg="mod">
          <ac:chgData name="Sarah Chen" userId="9cb3aac9-e152-4a83-bf87-ae0e54733c40" providerId="ADAL" clId="{8B266535-EA81-4409-984D-B02F79312308}" dt="2026-05-21T18:56:33.285" v="62" actId="20577"/>
          <ac:spMkLst>
            <pc:docMk/>
            <pc:sldMk cId="4151900842" sldId="264"/>
            <ac:spMk id="8" creationId="{5AB41DA3-0A13-D762-915A-923CF69D8747}"/>
          </ac:spMkLst>
        </pc:spChg>
        <pc:spChg chg="mod">
          <ac:chgData name="Sarah Chen" userId="9cb3aac9-e152-4a83-bf87-ae0e54733c40" providerId="ADAL" clId="{8B266535-EA81-4409-984D-B02F79312308}" dt="2026-05-21T19:29:04.732" v="134" actId="27636"/>
          <ac:spMkLst>
            <pc:docMk/>
            <pc:sldMk cId="4151900842" sldId="264"/>
            <ac:spMk id="9" creationId="{757FB1E1-B99D-88BC-3DE5-8A900361C44C}"/>
          </ac:spMkLst>
        </pc:spChg>
      </pc:sldChg>
      <pc:sldChg chg="modSp mod">
        <pc:chgData name="Sarah Chen" userId="9cb3aac9-e152-4a83-bf87-ae0e54733c40" providerId="ADAL" clId="{8B266535-EA81-4409-984D-B02F79312308}" dt="2026-05-21T19:36:38.199" v="198" actId="14100"/>
        <pc:sldMkLst>
          <pc:docMk/>
          <pc:sldMk cId="1681256241" sldId="268"/>
        </pc:sldMkLst>
        <pc:spChg chg="mod">
          <ac:chgData name="Sarah Chen" userId="9cb3aac9-e152-4a83-bf87-ae0e54733c40" providerId="ADAL" clId="{8B266535-EA81-4409-984D-B02F79312308}" dt="2026-05-21T19:36:24.376" v="194" actId="1076"/>
          <ac:spMkLst>
            <pc:docMk/>
            <pc:sldMk cId="1681256241" sldId="268"/>
            <ac:spMk id="2" creationId="{9B303C0F-9FEF-3DB6-6C92-07AFA31C3C40}"/>
          </ac:spMkLst>
        </pc:spChg>
        <pc:spChg chg="mod">
          <ac:chgData name="Sarah Chen" userId="9cb3aac9-e152-4a83-bf87-ae0e54733c40" providerId="ADAL" clId="{8B266535-EA81-4409-984D-B02F79312308}" dt="2026-05-21T19:36:38.199" v="198" actId="14100"/>
          <ac:spMkLst>
            <pc:docMk/>
            <pc:sldMk cId="1681256241" sldId="268"/>
            <ac:spMk id="3" creationId="{20090772-2C4A-8FED-1D35-D33497E3F163}"/>
          </ac:spMkLst>
        </pc:spChg>
      </pc:sldChg>
      <pc:sldChg chg="modSp add mod modClrScheme chgLayout">
        <pc:chgData name="Sarah Chen" userId="9cb3aac9-e152-4a83-bf87-ae0e54733c40" providerId="ADAL" clId="{8B266535-EA81-4409-984D-B02F79312308}" dt="2026-05-21T19:37:11.826" v="199" actId="404"/>
        <pc:sldMkLst>
          <pc:docMk/>
          <pc:sldMk cId="1959366121" sldId="270"/>
        </pc:sldMkLst>
        <pc:spChg chg="mod ord">
          <ac:chgData name="Sarah Chen" userId="9cb3aac9-e152-4a83-bf87-ae0e54733c40" providerId="ADAL" clId="{8B266535-EA81-4409-984D-B02F79312308}" dt="2026-05-21T19:37:11.826" v="199" actId="404"/>
          <ac:spMkLst>
            <pc:docMk/>
            <pc:sldMk cId="1959366121" sldId="270"/>
            <ac:spMk id="3" creationId="{11540971-6099-DFDF-1376-6A84C563C2D0}"/>
          </ac:spMkLst>
        </pc:spChg>
        <pc:spChg chg="mod">
          <ac:chgData name="Sarah Chen" userId="9cb3aac9-e152-4a83-bf87-ae0e54733c40" providerId="ADAL" clId="{8B266535-EA81-4409-984D-B02F79312308}" dt="2026-05-21T18:55:09.388" v="36" actId="20577"/>
          <ac:spMkLst>
            <pc:docMk/>
            <pc:sldMk cId="1959366121" sldId="270"/>
            <ac:spMk id="8" creationId="{6FD211CB-4382-49AE-3A90-DD4AE9649FF2}"/>
          </ac:spMkLst>
        </pc:spChg>
      </pc:sldChg>
      <pc:sldChg chg="del">
        <pc:chgData name="Sarah Chen" userId="9cb3aac9-e152-4a83-bf87-ae0e54733c40" providerId="ADAL" clId="{8B266535-EA81-4409-984D-B02F79312308}" dt="2026-05-21T19:32:55.767" v="174" actId="47"/>
        <pc:sldMkLst>
          <pc:docMk/>
          <pc:sldMk cId="265406846" sldId="271"/>
        </pc:sldMkLst>
      </pc:sldChg>
      <pc:sldChg chg="addSp delSp modSp mod ord">
        <pc:chgData name="Sarah Chen" userId="9cb3aac9-e152-4a83-bf87-ae0e54733c40" providerId="ADAL" clId="{8B266535-EA81-4409-984D-B02F79312308}" dt="2026-05-21T19:31:08.174" v="147" actId="14826"/>
        <pc:sldMkLst>
          <pc:docMk/>
          <pc:sldMk cId="906770092" sldId="273"/>
        </pc:sldMkLst>
        <pc:spChg chg="del">
          <ac:chgData name="Sarah Chen" userId="9cb3aac9-e152-4a83-bf87-ae0e54733c40" providerId="ADAL" clId="{8B266535-EA81-4409-984D-B02F79312308}" dt="2026-05-21T19:29:16.416" v="137" actId="478"/>
          <ac:spMkLst>
            <pc:docMk/>
            <pc:sldMk cId="906770092" sldId="273"/>
            <ac:spMk id="2" creationId="{308274C5-23BB-6635-8A5E-78F0F7367F0B}"/>
          </ac:spMkLst>
        </pc:spChg>
        <pc:spChg chg="del">
          <ac:chgData name="Sarah Chen" userId="9cb3aac9-e152-4a83-bf87-ae0e54733c40" providerId="ADAL" clId="{8B266535-EA81-4409-984D-B02F79312308}" dt="2026-05-21T19:29:20.496" v="140" actId="478"/>
          <ac:spMkLst>
            <pc:docMk/>
            <pc:sldMk cId="906770092" sldId="273"/>
            <ac:spMk id="3" creationId="{0F281BA1-BBC2-9DE0-F4E9-11C8C18A30D7}"/>
          </ac:spMkLst>
        </pc:spChg>
        <pc:spChg chg="add del mod">
          <ac:chgData name="Sarah Chen" userId="9cb3aac9-e152-4a83-bf87-ae0e54733c40" providerId="ADAL" clId="{8B266535-EA81-4409-984D-B02F79312308}" dt="2026-05-21T19:29:23.829" v="141"/>
          <ac:spMkLst>
            <pc:docMk/>
            <pc:sldMk cId="906770092" sldId="273"/>
            <ac:spMk id="4" creationId="{7AAADD36-3CA7-289F-0C98-59916FD2D71A}"/>
          </ac:spMkLst>
        </pc:spChg>
        <pc:spChg chg="add mod">
          <ac:chgData name="Sarah Chen" userId="9cb3aac9-e152-4a83-bf87-ae0e54733c40" providerId="ADAL" clId="{8B266535-EA81-4409-984D-B02F79312308}" dt="2026-05-21T19:29:29.496" v="142"/>
          <ac:spMkLst>
            <pc:docMk/>
            <pc:sldMk cId="906770092" sldId="273"/>
            <ac:spMk id="5" creationId="{F704AD17-DB1B-FAC0-000D-16019BFBF89C}"/>
          </ac:spMkLst>
        </pc:spChg>
        <pc:spChg chg="add mod">
          <ac:chgData name="Sarah Chen" userId="9cb3aac9-e152-4a83-bf87-ae0e54733c40" providerId="ADAL" clId="{8B266535-EA81-4409-984D-B02F79312308}" dt="2026-05-21T19:29:29.496" v="142"/>
          <ac:spMkLst>
            <pc:docMk/>
            <pc:sldMk cId="906770092" sldId="273"/>
            <ac:spMk id="7" creationId="{74220CFB-FDF5-E4D1-4490-17EC9B99CACA}"/>
          </ac:spMkLst>
        </pc:spChg>
        <pc:picChg chg="add mod">
          <ac:chgData name="Sarah Chen" userId="9cb3aac9-e152-4a83-bf87-ae0e54733c40" providerId="ADAL" clId="{8B266535-EA81-4409-984D-B02F79312308}" dt="2026-05-21T19:29:36.218" v="143" actId="14826"/>
          <ac:picMkLst>
            <pc:docMk/>
            <pc:sldMk cId="906770092" sldId="273"/>
            <ac:picMk id="6" creationId="{A7AE081F-D52F-4D21-DB50-EDF7FB6C7EB6}"/>
          </ac:picMkLst>
        </pc:picChg>
        <pc:picChg chg="add mod">
          <ac:chgData name="Sarah Chen" userId="9cb3aac9-e152-4a83-bf87-ae0e54733c40" providerId="ADAL" clId="{8B266535-EA81-4409-984D-B02F79312308}" dt="2026-05-21T19:31:03.088" v="146" actId="14826"/>
          <ac:picMkLst>
            <pc:docMk/>
            <pc:sldMk cId="906770092" sldId="273"/>
            <ac:picMk id="8" creationId="{C0F0D05C-D3A1-476F-24B3-DFC07F9B3882}"/>
          </ac:picMkLst>
        </pc:picChg>
        <pc:picChg chg="add mod">
          <ac:chgData name="Sarah Chen" userId="9cb3aac9-e152-4a83-bf87-ae0e54733c40" providerId="ADAL" clId="{8B266535-EA81-4409-984D-B02F79312308}" dt="2026-05-21T19:31:08.174" v="147" actId="14826"/>
          <ac:picMkLst>
            <pc:docMk/>
            <pc:sldMk cId="906770092" sldId="273"/>
            <ac:picMk id="9" creationId="{401BF291-422D-C800-765C-80C5B3AB5006}"/>
          </ac:picMkLst>
        </pc:picChg>
      </pc:sldChg>
      <pc:sldChg chg="del">
        <pc:chgData name="Sarah Chen" userId="9cb3aac9-e152-4a83-bf87-ae0e54733c40" providerId="ADAL" clId="{8B266535-EA81-4409-984D-B02F79312308}" dt="2026-05-21T19:32:56.234" v="175" actId="47"/>
        <pc:sldMkLst>
          <pc:docMk/>
          <pc:sldMk cId="3772908152" sldId="274"/>
        </pc:sldMkLst>
      </pc:sldChg>
      <pc:sldChg chg="del">
        <pc:chgData name="Sarah Chen" userId="9cb3aac9-e152-4a83-bf87-ae0e54733c40" providerId="ADAL" clId="{8B266535-EA81-4409-984D-B02F79312308}" dt="2026-05-21T19:32:56.516" v="176" actId="47"/>
        <pc:sldMkLst>
          <pc:docMk/>
          <pc:sldMk cId="772607351" sldId="275"/>
        </pc:sldMkLst>
      </pc:sldChg>
      <pc:sldChg chg="del">
        <pc:chgData name="Sarah Chen" userId="9cb3aac9-e152-4a83-bf87-ae0e54733c40" providerId="ADAL" clId="{8B266535-EA81-4409-984D-B02F79312308}" dt="2026-05-21T19:32:57.327" v="177" actId="47"/>
        <pc:sldMkLst>
          <pc:docMk/>
          <pc:sldMk cId="2796272617" sldId="276"/>
        </pc:sldMkLst>
      </pc:sldChg>
      <pc:sldChg chg="del">
        <pc:chgData name="Sarah Chen" userId="9cb3aac9-e152-4a83-bf87-ae0e54733c40" providerId="ADAL" clId="{8B266535-EA81-4409-984D-B02F79312308}" dt="2026-05-21T19:32:57.784" v="178" actId="47"/>
        <pc:sldMkLst>
          <pc:docMk/>
          <pc:sldMk cId="688734409" sldId="277"/>
        </pc:sldMkLst>
      </pc:sldChg>
      <pc:sldChg chg="modSp add mod">
        <pc:chgData name="Sarah Chen" userId="9cb3aac9-e152-4a83-bf87-ae0e54733c40" providerId="ADAL" clId="{8B266535-EA81-4409-984D-B02F79312308}" dt="2026-05-21T18:53:06.644" v="15"/>
        <pc:sldMkLst>
          <pc:docMk/>
          <pc:sldMk cId="705857062" sldId="279"/>
        </pc:sldMkLst>
        <pc:spChg chg="mod">
          <ac:chgData name="Sarah Chen" userId="9cb3aac9-e152-4a83-bf87-ae0e54733c40" providerId="ADAL" clId="{8B266535-EA81-4409-984D-B02F79312308}" dt="2026-05-21T18:53:02.865" v="14" actId="20577"/>
          <ac:spMkLst>
            <pc:docMk/>
            <pc:sldMk cId="705857062" sldId="279"/>
            <ac:spMk id="2" creationId="{35DBFF49-72BF-F1F5-1FEB-9FBC3E11A423}"/>
          </ac:spMkLst>
        </pc:spChg>
        <pc:spChg chg="mod">
          <ac:chgData name="Sarah Chen" userId="9cb3aac9-e152-4a83-bf87-ae0e54733c40" providerId="ADAL" clId="{8B266535-EA81-4409-984D-B02F79312308}" dt="2026-05-21T18:53:06.644" v="15"/>
          <ac:spMkLst>
            <pc:docMk/>
            <pc:sldMk cId="705857062" sldId="279"/>
            <ac:spMk id="3" creationId="{28A1B82F-72A4-EE26-5C50-600CB4B2C5FC}"/>
          </ac:spMkLst>
        </pc:spChg>
      </pc:sldChg>
      <pc:sldChg chg="modSp add mod">
        <pc:chgData name="Sarah Chen" userId="9cb3aac9-e152-4a83-bf87-ae0e54733c40" providerId="ADAL" clId="{8B266535-EA81-4409-984D-B02F79312308}" dt="2026-05-21T18:55:36.970" v="53" actId="20577"/>
        <pc:sldMkLst>
          <pc:docMk/>
          <pc:sldMk cId="3857595984" sldId="280"/>
        </pc:sldMkLst>
        <pc:spChg chg="mod">
          <ac:chgData name="Sarah Chen" userId="9cb3aac9-e152-4a83-bf87-ae0e54733c40" providerId="ADAL" clId="{8B266535-EA81-4409-984D-B02F79312308}" dt="2026-05-21T18:55:36.970" v="53" actId="20577"/>
          <ac:spMkLst>
            <pc:docMk/>
            <pc:sldMk cId="3857595984" sldId="280"/>
            <ac:spMk id="2" creationId="{1C7D5250-BAA4-A68D-F24E-DAC4E70129F7}"/>
          </ac:spMkLst>
        </pc:spChg>
        <pc:spChg chg="mod">
          <ac:chgData name="Sarah Chen" userId="9cb3aac9-e152-4a83-bf87-ae0e54733c40" providerId="ADAL" clId="{8B266535-EA81-4409-984D-B02F79312308}" dt="2026-05-21T18:55:34.102" v="41" actId="20577"/>
          <ac:spMkLst>
            <pc:docMk/>
            <pc:sldMk cId="3857595984" sldId="280"/>
            <ac:spMk id="3" creationId="{4579F391-C552-74BA-D9E4-41F45BAA4872}"/>
          </ac:spMkLst>
        </pc:spChg>
      </pc:sldChg>
      <pc:sldChg chg="addSp delSp modSp add mod modClrScheme chgLayout">
        <pc:chgData name="Sarah Chen" userId="9cb3aac9-e152-4a83-bf87-ae0e54733c40" providerId="ADAL" clId="{8B266535-EA81-4409-984D-B02F79312308}" dt="2026-05-21T19:37:45.892" v="209" actId="1076"/>
        <pc:sldMkLst>
          <pc:docMk/>
          <pc:sldMk cId="4203193932" sldId="281"/>
        </pc:sldMkLst>
        <pc:spChg chg="add del mod ord">
          <ac:chgData name="Sarah Chen" userId="9cb3aac9-e152-4a83-bf87-ae0e54733c40" providerId="ADAL" clId="{8B266535-EA81-4409-984D-B02F79312308}" dt="2026-05-21T19:31:31.917" v="150" actId="478"/>
          <ac:spMkLst>
            <pc:docMk/>
            <pc:sldMk cId="4203193932" sldId="281"/>
            <ac:spMk id="2" creationId="{6EC59E35-DB04-CE49-D061-AF7EDDBE7030}"/>
          </ac:spMkLst>
        </pc:spChg>
        <pc:spChg chg="add del mod ord">
          <ac:chgData name="Sarah Chen" userId="9cb3aac9-e152-4a83-bf87-ae0e54733c40" providerId="ADAL" clId="{8B266535-EA81-4409-984D-B02F79312308}" dt="2026-05-21T19:31:33.339" v="151" actId="478"/>
          <ac:spMkLst>
            <pc:docMk/>
            <pc:sldMk cId="4203193932" sldId="281"/>
            <ac:spMk id="3" creationId="{8E029631-6EF8-D149-AA77-B13FD93F84FF}"/>
          </ac:spMkLst>
        </pc:spChg>
        <pc:spChg chg="add mod">
          <ac:chgData name="Sarah Chen" userId="9cb3aac9-e152-4a83-bf87-ae0e54733c40" providerId="ADAL" clId="{8B266535-EA81-4409-984D-B02F79312308}" dt="2026-05-21T19:37:43.170" v="208" actId="404"/>
          <ac:spMkLst>
            <pc:docMk/>
            <pc:sldMk cId="4203193932" sldId="281"/>
            <ac:spMk id="4" creationId="{0E1D542B-5BB2-6543-EF96-8CF1EEAC7EBE}"/>
          </ac:spMkLst>
        </pc:spChg>
        <pc:spChg chg="mod">
          <ac:chgData name="Sarah Chen" userId="9cb3aac9-e152-4a83-bf87-ae0e54733c40" providerId="ADAL" clId="{8B266535-EA81-4409-984D-B02F79312308}" dt="2026-05-21T19:37:45.892" v="209" actId="1076"/>
          <ac:spMkLst>
            <pc:docMk/>
            <pc:sldMk cId="4203193932" sldId="281"/>
            <ac:spMk id="5" creationId="{8AD4529E-B4A6-E60F-D17B-F361FB319F9E}"/>
          </ac:spMkLst>
        </pc:spChg>
        <pc:spChg chg="del">
          <ac:chgData name="Sarah Chen" userId="9cb3aac9-e152-4a83-bf87-ae0e54733c40" providerId="ADAL" clId="{8B266535-EA81-4409-984D-B02F79312308}" dt="2026-05-21T19:33:11.024" v="182" actId="478"/>
          <ac:spMkLst>
            <pc:docMk/>
            <pc:sldMk cId="4203193932" sldId="281"/>
            <ac:spMk id="6" creationId="{2ABD4F60-7DA1-594A-351A-F7DF7FBC8E8B}"/>
          </ac:spMkLst>
        </pc:spChg>
      </pc:sldChg>
      <pc:sldChg chg="modSp add mod">
        <pc:chgData name="Sarah Chen" userId="9cb3aac9-e152-4a83-bf87-ae0e54733c40" providerId="ADAL" clId="{8B266535-EA81-4409-984D-B02F79312308}" dt="2026-05-21T19:32:20.187" v="169" actId="20577"/>
        <pc:sldMkLst>
          <pc:docMk/>
          <pc:sldMk cId="2669990475" sldId="282"/>
        </pc:sldMkLst>
        <pc:spChg chg="mod">
          <ac:chgData name="Sarah Chen" userId="9cb3aac9-e152-4a83-bf87-ae0e54733c40" providerId="ADAL" clId="{8B266535-EA81-4409-984D-B02F79312308}" dt="2026-05-21T19:32:14.589" v="167" actId="20577"/>
          <ac:spMkLst>
            <pc:docMk/>
            <pc:sldMk cId="2669990475" sldId="282"/>
            <ac:spMk id="2" creationId="{1AA8028B-72E0-0D96-A6FE-46896A09CACB}"/>
          </ac:spMkLst>
        </pc:spChg>
        <pc:spChg chg="mod">
          <ac:chgData name="Sarah Chen" userId="9cb3aac9-e152-4a83-bf87-ae0e54733c40" providerId="ADAL" clId="{8B266535-EA81-4409-984D-B02F79312308}" dt="2026-05-21T19:32:20.187" v="169" actId="20577"/>
          <ac:spMkLst>
            <pc:docMk/>
            <pc:sldMk cId="2669990475" sldId="282"/>
            <ac:spMk id="3" creationId="{0FAE0686-B34C-B4BC-72BC-E694C7DEDD95}"/>
          </ac:spMkLst>
        </pc:spChg>
      </pc:sldChg>
      <pc:sldChg chg="addSp delSp modSp add mod modClrScheme chgLayout">
        <pc:chgData name="Sarah Chen" userId="9cb3aac9-e152-4a83-bf87-ae0e54733c40" providerId="ADAL" clId="{8B266535-EA81-4409-984D-B02F79312308}" dt="2026-05-21T19:37:58.454" v="211" actId="27636"/>
        <pc:sldMkLst>
          <pc:docMk/>
          <pc:sldMk cId="1740432495" sldId="283"/>
        </pc:sldMkLst>
        <pc:spChg chg="add del mod ord">
          <ac:chgData name="Sarah Chen" userId="9cb3aac9-e152-4a83-bf87-ae0e54733c40" providerId="ADAL" clId="{8B266535-EA81-4409-984D-B02F79312308}" dt="2026-05-21T19:32:44.902" v="172" actId="478"/>
          <ac:spMkLst>
            <pc:docMk/>
            <pc:sldMk cId="1740432495" sldId="283"/>
            <ac:spMk id="2" creationId="{87DD9A0C-6E8D-F674-3582-50E6F74363A8}"/>
          </ac:spMkLst>
        </pc:spChg>
        <pc:spChg chg="add del mod ord">
          <ac:chgData name="Sarah Chen" userId="9cb3aac9-e152-4a83-bf87-ae0e54733c40" providerId="ADAL" clId="{8B266535-EA81-4409-984D-B02F79312308}" dt="2026-05-21T19:32:47.321" v="173" actId="478"/>
          <ac:spMkLst>
            <pc:docMk/>
            <pc:sldMk cId="1740432495" sldId="283"/>
            <ac:spMk id="3" creationId="{F3971FA4-32D0-F5C1-D359-E11ADC47FF30}"/>
          </ac:spMkLst>
        </pc:spChg>
        <pc:spChg chg="add mod">
          <ac:chgData name="Sarah Chen" userId="9cb3aac9-e152-4a83-bf87-ae0e54733c40" providerId="ADAL" clId="{8B266535-EA81-4409-984D-B02F79312308}" dt="2026-05-21T19:33:28.409" v="186"/>
          <ac:spMkLst>
            <pc:docMk/>
            <pc:sldMk cId="1740432495" sldId="283"/>
            <ac:spMk id="4" creationId="{0CAA1C7D-7504-02C9-EC87-C1D622A1AB8C}"/>
          </ac:spMkLst>
        </pc:spChg>
        <pc:spChg chg="mod">
          <ac:chgData name="Sarah Chen" userId="9cb3aac9-e152-4a83-bf87-ae0e54733c40" providerId="ADAL" clId="{8B266535-EA81-4409-984D-B02F79312308}" dt="2026-05-21T19:37:58.454" v="211" actId="27636"/>
          <ac:spMkLst>
            <pc:docMk/>
            <pc:sldMk cId="1740432495" sldId="283"/>
            <ac:spMk id="5" creationId="{B49E9DCF-381F-1997-20FA-1277F7176C29}"/>
          </ac:spMkLst>
        </pc:spChg>
        <pc:spChg chg="del">
          <ac:chgData name="Sarah Chen" userId="9cb3aac9-e152-4a83-bf87-ae0e54733c40" providerId="ADAL" clId="{8B266535-EA81-4409-984D-B02F79312308}" dt="2026-05-21T19:33:30.581" v="187" actId="478"/>
          <ac:spMkLst>
            <pc:docMk/>
            <pc:sldMk cId="1740432495" sldId="283"/>
            <ac:spMk id="6" creationId="{A2C73F43-DDC4-61FE-016B-6A4C507B08C6}"/>
          </ac:spMkLst>
        </pc:spChg>
      </pc:sldChg>
    </pc:docChg>
  </pc:docChgLst>
</pc:chgInfo>
</file>

<file path=ppt/comments/modernComment_11B_67BCE46F.xml><?xml version="1.0" encoding="utf-8"?>
<p188:cmLst xmlns:a="http://schemas.openxmlformats.org/drawingml/2006/main" xmlns:r="http://schemas.openxmlformats.org/officeDocument/2006/relationships" xmlns:p188="http://schemas.microsoft.com/office/powerpoint/2018/8/main">
  <p188:cm id="{A393A2F0-225D-445D-AEE1-313049B97153}" authorId="{02E3FFC0-F343-7A88-BF3A-F8E7A6DF7CA3}" status="resolved" created="2025-07-09T20:02:16.240">
    <pc:sldMkLst xmlns:pc="http://schemas.microsoft.com/office/powerpoint/2013/main/command">
      <pc:docMk/>
      <pc:sldMk cId="1740432495" sldId="268"/>
    </pc:sldMkLst>
    <p188:txBody>
      <a:bodyPr/>
      <a:lstStyle/>
      <a:p>
        <a:r>
          <a:rPr lang="en-US"/>
          <a:t>Update bullet points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C9540-E06D-1A44-9D49-D564B1CB4E90}" type="datetimeFigureOut">
              <a:rPr lang="en-US" smtClean="0"/>
              <a:t>5/21/2026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E3522-3153-4D4D-A0B3-62CF766EB6CA}" type="slidenum">
              <a:rPr lang="en-US" smtClean="0"/>
              <a:t>‹#›</a:t>
            </a:fld>
            <a:endParaRPr lang="en-US"/>
          </a:p>
        </p:txBody>
      </p:sp>
    </p:spTree>
    <p:extLst>
      <p:ext uri="{BB962C8B-B14F-4D97-AF65-F5344CB8AC3E}">
        <p14:creationId xmlns:p14="http://schemas.microsoft.com/office/powerpoint/2010/main" val="411036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em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91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9A22C25-1CCB-674A-9C6C-D967898F72DF}"/>
              </a:ext>
            </a:extLst>
          </p:cNvPr>
          <p:cNvSpPr>
            <a:spLocks noGrp="1"/>
          </p:cNvSpPr>
          <p:nvPr>
            <p:ph type="pic" sz="quarter" idx="13"/>
          </p:nvPr>
        </p:nvSpPr>
        <p:spPr>
          <a:xfrm>
            <a:off x="0" y="0"/>
            <a:ext cx="12192000" cy="6013450"/>
          </a:xfrm>
        </p:spPr>
        <p:txBody>
          <a:bodyPr/>
          <a:lstStyle/>
          <a:p>
            <a:r>
              <a:rPr lang="en-US"/>
              <a:t>Click icon to add picture</a:t>
            </a:r>
          </a:p>
        </p:txBody>
      </p:sp>
      <p:sp>
        <p:nvSpPr>
          <p:cNvPr id="2" name="Title 1">
            <a:extLst>
              <a:ext uri="{FF2B5EF4-FFF2-40B4-BE49-F238E27FC236}">
                <a16:creationId xmlns:a16="http://schemas.microsoft.com/office/drawing/2014/main" id="{1E774267-5129-264E-8CAB-AA31C085361E}"/>
              </a:ext>
            </a:extLst>
          </p:cNvPr>
          <p:cNvSpPr>
            <a:spLocks noGrp="1"/>
          </p:cNvSpPr>
          <p:nvPr>
            <p:ph type="title"/>
          </p:nvPr>
        </p:nvSpPr>
        <p:spPr>
          <a:xfrm>
            <a:off x="838200" y="3988435"/>
            <a:ext cx="10515600" cy="1325563"/>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30021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16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1C530A-919D-304C-9122-03E40B9A3C7C}"/>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4AC0C99-14D5-2743-AE5B-92FE286E0124}"/>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2304DBEF-2DA2-B04C-B965-CFAE0CD0A9D1}"/>
              </a:ext>
            </a:extLst>
          </p:cNvPr>
          <p:cNvSpPr>
            <a:spLocks noGrp="1"/>
          </p:cNvSpPr>
          <p:nvPr>
            <p:ph idx="1"/>
          </p:nvPr>
        </p:nvSpPr>
        <p:spPr>
          <a:xfrm>
            <a:off x="839787" y="1963474"/>
            <a:ext cx="10472447" cy="4089455"/>
          </a:xfrm>
        </p:spPr>
        <p:txBody>
          <a:bodyPr numCol="2"/>
          <a:lstStyle>
            <a:lvl1pPr marL="342900" indent="-342900">
              <a:buClr>
                <a:schemeClr val="accent1"/>
              </a:buClr>
              <a:buFont typeface="Arial" panose="020B0604020202020204" pitchFamily="34" charset="0"/>
              <a:buChar char="•"/>
              <a:defRPr sz="2400"/>
            </a:lvl1pPr>
            <a:lvl2pPr marL="800100" indent="-342900">
              <a:buClr>
                <a:schemeClr val="accent1"/>
              </a:buClr>
              <a:buFont typeface="Arial" panose="020B0604020202020204" pitchFamily="34" charset="0"/>
              <a:buChar char="•"/>
              <a:defRPr/>
            </a:lvl2pPr>
            <a:lvl3pPr marL="1257300" indent="-342900">
              <a:buClr>
                <a:schemeClr val="accent1"/>
              </a:buClr>
              <a:buFont typeface="Arial" panose="020B0604020202020204" pitchFamily="34" charset="0"/>
              <a:buChar char="•"/>
              <a:defRPr/>
            </a:lvl3pPr>
            <a:lvl4pPr marL="1657350" indent="-285750">
              <a:buClr>
                <a:schemeClr val="accent1"/>
              </a:buClr>
              <a:buFont typeface="Arial" panose="020B0604020202020204" pitchFamily="34" charset="0"/>
              <a:buChar char="•"/>
              <a:defRPr/>
            </a:lvl4pPr>
            <a:lvl5pPr marL="2114550"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91CD5CCA-4207-E971-2E56-2462D079D3BA}"/>
              </a:ext>
            </a:extLst>
          </p:cNvPr>
          <p:cNvSpPr>
            <a:spLocks noGrp="1"/>
          </p:cNvSpPr>
          <p:nvPr>
            <p:ph type="ctrTitle"/>
          </p:nvPr>
        </p:nvSpPr>
        <p:spPr>
          <a:xfrm>
            <a:off x="800100" y="1027945"/>
            <a:ext cx="9144000" cy="843655"/>
          </a:xfrm>
        </p:spPr>
        <p:txBody>
          <a:bodyPr anchor="b">
            <a:normAutofit/>
          </a:bodyPr>
          <a:lstStyle>
            <a:lvl1pPr algn="l">
              <a:defRPr sz="4000">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3169099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1EFC9A-4F28-7940-862E-0DAF00A79873}"/>
              </a:ext>
            </a:extLst>
          </p:cNvPr>
          <p:cNvSpPr>
            <a:spLocks noGrp="1"/>
          </p:cNvSpPr>
          <p:nvPr>
            <p:ph type="body" idx="1"/>
          </p:nvPr>
        </p:nvSpPr>
        <p:spPr>
          <a:xfrm>
            <a:off x="839788" y="1963474"/>
            <a:ext cx="5157787" cy="619125"/>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D406A10-6D26-CF47-AB65-DB8534DF37C3}"/>
              </a:ext>
            </a:extLst>
          </p:cNvPr>
          <p:cNvSpPr>
            <a:spLocks noGrp="1"/>
          </p:cNvSpPr>
          <p:nvPr>
            <p:ph sz="half" idx="2"/>
          </p:nvPr>
        </p:nvSpPr>
        <p:spPr>
          <a:xfrm>
            <a:off x="839788" y="2675460"/>
            <a:ext cx="5157787" cy="3377470"/>
          </a:xfrm>
        </p:spPr>
        <p:txBody>
          <a:bodyPr/>
          <a:lstStyle>
            <a:lvl1pPr>
              <a:defRPr sz="2400">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53ADA77-02EA-134B-A6DF-8701230BFE20}"/>
              </a:ext>
            </a:extLst>
          </p:cNvPr>
          <p:cNvSpPr>
            <a:spLocks noGrp="1"/>
          </p:cNvSpPr>
          <p:nvPr>
            <p:ph type="body" sz="quarter" idx="3"/>
          </p:nvPr>
        </p:nvSpPr>
        <p:spPr>
          <a:xfrm>
            <a:off x="6172200" y="1963474"/>
            <a:ext cx="5183188" cy="619125"/>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446F5C-CBE4-3B41-A1B6-157633AA0258}"/>
              </a:ext>
            </a:extLst>
          </p:cNvPr>
          <p:cNvSpPr>
            <a:spLocks noGrp="1"/>
          </p:cNvSpPr>
          <p:nvPr>
            <p:ph sz="quarter" idx="4"/>
          </p:nvPr>
        </p:nvSpPr>
        <p:spPr>
          <a:xfrm>
            <a:off x="6172200" y="2675460"/>
            <a:ext cx="5183188" cy="3377470"/>
          </a:xfrm>
        </p:spPr>
        <p:txBody>
          <a:bodyPr/>
          <a:lstStyle>
            <a:lvl1pPr>
              <a:defRPr sz="2400">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3903B0EB-84B4-FC4C-8734-A2CB1BC4D6DA}"/>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B12229-A834-D642-81F4-5D3FBEAAF229}"/>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AF20324-165B-5144-A532-EC053BC6478F}"/>
              </a:ext>
            </a:extLst>
          </p:cNvPr>
          <p:cNvSpPr>
            <a:spLocks noGrp="1"/>
          </p:cNvSpPr>
          <p:nvPr>
            <p:ph type="ctrTitle"/>
          </p:nvPr>
        </p:nvSpPr>
        <p:spPr>
          <a:xfrm>
            <a:off x="800100" y="1027945"/>
            <a:ext cx="9144000" cy="843655"/>
          </a:xfrm>
        </p:spPr>
        <p:txBody>
          <a:bodyPr anchor="b">
            <a:normAutofit/>
          </a:bodyPr>
          <a:lstStyle>
            <a:lvl1pPr algn="l">
              <a:defRPr sz="4000">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1415309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92607-7324-7648-B3CB-7B185529003B}"/>
              </a:ext>
            </a:extLst>
          </p:cNvPr>
          <p:cNvSpPr>
            <a:spLocks noGrp="1"/>
          </p:cNvSpPr>
          <p:nvPr>
            <p:ph type="title"/>
          </p:nvPr>
        </p:nvSpPr>
        <p:spPr>
          <a:xfrm>
            <a:off x="839788" y="1680210"/>
            <a:ext cx="3932237" cy="1600200"/>
          </a:xfrm>
        </p:spPr>
        <p:txBody>
          <a:bodyPr anchor="b"/>
          <a:lstStyle>
            <a:lvl1pPr>
              <a:defRPr sz="3200">
                <a:solidFill>
                  <a:schemeClr val="accent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B6E459F-2AC6-5A48-AEDD-242FF99400EC}"/>
              </a:ext>
            </a:extLst>
          </p:cNvPr>
          <p:cNvSpPr>
            <a:spLocks noGrp="1"/>
          </p:cNvSpPr>
          <p:nvPr>
            <p:ph idx="1"/>
          </p:nvPr>
        </p:nvSpPr>
        <p:spPr>
          <a:xfrm>
            <a:off x="5183188" y="987425"/>
            <a:ext cx="6172200" cy="4873625"/>
          </a:xfrm>
        </p:spPr>
        <p:txBody>
          <a:bodyPr/>
          <a:lstStyle>
            <a:lvl1pPr marL="457200" indent="-457200">
              <a:buClr>
                <a:schemeClr val="accent1"/>
              </a:buClr>
              <a:buFont typeface="Arial" panose="020B0604020202020204" pitchFamily="34" charset="0"/>
              <a:buChar char="•"/>
              <a:defRPr sz="3200"/>
            </a:lvl1pPr>
            <a:lvl2pPr marL="914400" indent="-457200">
              <a:buClr>
                <a:schemeClr val="accent1"/>
              </a:buClr>
              <a:buFont typeface="Arial" panose="020B0604020202020204" pitchFamily="34" charset="0"/>
              <a:buChar char="•"/>
              <a:defRPr sz="2800"/>
            </a:lvl2pPr>
            <a:lvl3pPr marL="1257300" indent="-342900">
              <a:buClr>
                <a:schemeClr val="accent1"/>
              </a:buClr>
              <a:buFont typeface="Arial" panose="020B0604020202020204" pitchFamily="34" charset="0"/>
              <a:buChar char="•"/>
              <a:defRPr sz="2400"/>
            </a:lvl3pPr>
            <a:lvl4pPr marL="1714500" indent="-342900">
              <a:buClr>
                <a:schemeClr val="accent1"/>
              </a:buClr>
              <a:buFont typeface="Arial" panose="020B0604020202020204" pitchFamily="34" charset="0"/>
              <a:buChar char="•"/>
              <a:defRPr sz="2000"/>
            </a:lvl4pPr>
            <a:lvl5pPr marL="2171700" indent="-342900">
              <a:buClr>
                <a:schemeClr val="accent1"/>
              </a:buClr>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698AFCA-DBCF-C045-B34F-368071A42D96}"/>
              </a:ext>
            </a:extLst>
          </p:cNvPr>
          <p:cNvSpPr>
            <a:spLocks noGrp="1"/>
          </p:cNvSpPr>
          <p:nvPr>
            <p:ph type="body" sz="half" idx="2"/>
          </p:nvPr>
        </p:nvSpPr>
        <p:spPr>
          <a:xfrm>
            <a:off x="839788" y="3348990"/>
            <a:ext cx="3932237" cy="25199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5DC6E262-64AC-434E-B551-71F7E2E8073B}"/>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188ED1-47F9-964C-B0D9-27E92F6C383D}"/>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387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55943D4-1E4A-134A-8099-25AF4E330BB8}"/>
              </a:ext>
            </a:extLst>
          </p:cNvPr>
          <p:cNvSpPr>
            <a:spLocks noGrp="1"/>
          </p:cNvSpPr>
          <p:nvPr>
            <p:ph type="pic" idx="1"/>
          </p:nvPr>
        </p:nvSpPr>
        <p:spPr>
          <a:xfrm>
            <a:off x="5183188" y="765811"/>
            <a:ext cx="6172200" cy="50952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D92867E7-8804-6F43-9BFC-837F75EEFDA9}"/>
              </a:ext>
            </a:extLst>
          </p:cNvPr>
          <p:cNvSpPr>
            <a:spLocks noGrp="1"/>
          </p:cNvSpPr>
          <p:nvPr>
            <p:ph type="title"/>
          </p:nvPr>
        </p:nvSpPr>
        <p:spPr>
          <a:xfrm>
            <a:off x="839788" y="1680210"/>
            <a:ext cx="3932237" cy="1600200"/>
          </a:xfrm>
        </p:spPr>
        <p:txBody>
          <a:bodyPr anchor="b"/>
          <a:lstStyle>
            <a:lvl1pPr>
              <a:defRPr sz="3200">
                <a:solidFill>
                  <a:schemeClr val="accent2"/>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9F3FD894-44A6-2D43-9280-0A98A42B680A}"/>
              </a:ext>
            </a:extLst>
          </p:cNvPr>
          <p:cNvSpPr>
            <a:spLocks noGrp="1"/>
          </p:cNvSpPr>
          <p:nvPr>
            <p:ph type="body" sz="half" idx="2"/>
          </p:nvPr>
        </p:nvSpPr>
        <p:spPr>
          <a:xfrm>
            <a:off x="839788" y="3348990"/>
            <a:ext cx="3932237" cy="25199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8C6836B5-A3A9-1B45-909C-AD84B131FD60}"/>
              </a:ext>
            </a:extLst>
          </p:cNvPr>
          <p:cNvSpPr/>
          <p:nvPr userDrawn="1"/>
        </p:nvSpPr>
        <p:spPr>
          <a:xfrm>
            <a:off x="800100" y="0"/>
            <a:ext cx="11391900" cy="637309"/>
          </a:xfrm>
          <a:prstGeom prst="rect">
            <a:avLst/>
          </a:prstGeom>
          <a:solidFill>
            <a:schemeClr val="accent5">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66AEB81-3916-6847-A564-EE989071BE00}"/>
              </a:ext>
            </a:extLst>
          </p:cNvPr>
          <p:cNvSpPr/>
          <p:nvPr userDrawn="1"/>
        </p:nvSpPr>
        <p:spPr>
          <a:xfrm>
            <a:off x="1" y="0"/>
            <a:ext cx="457200" cy="6373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49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2C47-2EC2-1B40-BEBE-8975EBB2B431}"/>
              </a:ext>
            </a:extLst>
          </p:cNvPr>
          <p:cNvSpPr>
            <a:spLocks noGrp="1"/>
          </p:cNvSpPr>
          <p:nvPr>
            <p:ph type="title"/>
          </p:nvPr>
        </p:nvSpPr>
        <p:spPr>
          <a:xfrm>
            <a:off x="457201" y="2113005"/>
            <a:ext cx="5638799" cy="2358983"/>
          </a:xfrm>
        </p:spPr>
        <p:txBody>
          <a:bodyPr anchor="b" anchorCtr="0"/>
          <a:lstStyle>
            <a:lvl1pPr>
              <a:defRPr>
                <a:solidFill>
                  <a:schemeClr val="accent1"/>
                </a:solidFill>
              </a:defRPr>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1AF310B3-B74C-C242-88AD-32D39FCFAFA5}"/>
              </a:ext>
            </a:extLst>
          </p:cNvPr>
          <p:cNvSpPr>
            <a:spLocks noGrp="1"/>
          </p:cNvSpPr>
          <p:nvPr>
            <p:ph type="body" idx="1"/>
          </p:nvPr>
        </p:nvSpPr>
        <p:spPr>
          <a:xfrm>
            <a:off x="457201" y="4643581"/>
            <a:ext cx="5638799"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27091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272D6D-E5BF-4EDA-9EDF-9E63D89883B5}"/>
              </a:ext>
            </a:extLst>
          </p:cNvPr>
          <p:cNvSpPr/>
          <p:nvPr userDrawn="1"/>
        </p:nvSpPr>
        <p:spPr>
          <a:xfrm>
            <a:off x="457200" y="23894"/>
            <a:ext cx="11734799" cy="16187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9B9CA-C871-BD48-A2F9-57D1BEFCDDF8}"/>
              </a:ext>
            </a:extLst>
          </p:cNvPr>
          <p:cNvSpPr>
            <a:spLocks noGrp="1"/>
          </p:cNvSpPr>
          <p:nvPr>
            <p:ph type="title"/>
          </p:nvPr>
        </p:nvSpPr>
        <p:spPr>
          <a:xfrm>
            <a:off x="457199" y="1519881"/>
            <a:ext cx="11277601" cy="2509377"/>
          </a:xfrm>
        </p:spPr>
        <p:txBody>
          <a:bodyPr anchor="b"/>
          <a:lstStyle>
            <a:lvl1pPr>
              <a:defRPr sz="6000">
                <a:solidFill>
                  <a:schemeClr val="accent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88F701-6273-314B-B5A6-B438769C3925}"/>
              </a:ext>
            </a:extLst>
          </p:cNvPr>
          <p:cNvSpPr>
            <a:spLocks noGrp="1"/>
          </p:cNvSpPr>
          <p:nvPr>
            <p:ph type="body" idx="1"/>
          </p:nvPr>
        </p:nvSpPr>
        <p:spPr>
          <a:xfrm>
            <a:off x="457200" y="4225211"/>
            <a:ext cx="11277600" cy="1500187"/>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B229BE58-2C97-D0F4-B0AF-C22AFED20A97}"/>
              </a:ext>
            </a:extLst>
          </p:cNvPr>
          <p:cNvSpPr/>
          <p:nvPr userDrawn="1"/>
        </p:nvSpPr>
        <p:spPr>
          <a:xfrm>
            <a:off x="457201" y="0"/>
            <a:ext cx="11734799" cy="2866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79D971-FDA6-33EC-ABD1-88F4E0E0FB11}"/>
              </a:ext>
            </a:extLst>
          </p:cNvPr>
          <p:cNvSpPr/>
          <p:nvPr userDrawn="1"/>
        </p:nvSpPr>
        <p:spPr>
          <a:xfrm flipH="1">
            <a:off x="0" y="0"/>
            <a:ext cx="270933" cy="286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094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3890FE-8A6E-5165-81E9-FC96C6956B25}"/>
              </a:ext>
            </a:extLst>
          </p:cNvPr>
          <p:cNvSpPr>
            <a:spLocks noGrp="1"/>
          </p:cNvSpPr>
          <p:nvPr>
            <p:ph type="title"/>
          </p:nvPr>
        </p:nvSpPr>
        <p:spPr>
          <a:xfrm>
            <a:off x="457201" y="1507524"/>
            <a:ext cx="11258549" cy="2521734"/>
          </a:xfrm>
        </p:spPr>
        <p:txBody>
          <a:bodyPr anchor="b"/>
          <a:lstStyle>
            <a:lvl1pPr>
              <a:defRPr sz="6000">
                <a:solidFill>
                  <a:schemeClr val="accent5"/>
                </a:solidFill>
              </a:defRPr>
            </a:lvl1pPr>
          </a:lstStyle>
          <a:p>
            <a:r>
              <a:rPr lang="en-US"/>
              <a:t>Click to edit Master title style</a:t>
            </a:r>
            <a:endParaRPr lang="en-US" dirty="0"/>
          </a:p>
        </p:txBody>
      </p:sp>
      <p:sp>
        <p:nvSpPr>
          <p:cNvPr id="2" name="Text Placeholder 2">
            <a:extLst>
              <a:ext uri="{FF2B5EF4-FFF2-40B4-BE49-F238E27FC236}">
                <a16:creationId xmlns:a16="http://schemas.microsoft.com/office/drawing/2014/main" id="{F336437D-49EC-8F71-B616-522FD9D59DDE}"/>
              </a:ext>
            </a:extLst>
          </p:cNvPr>
          <p:cNvSpPr>
            <a:spLocks noGrp="1"/>
          </p:cNvSpPr>
          <p:nvPr>
            <p:ph type="body" idx="1"/>
          </p:nvPr>
        </p:nvSpPr>
        <p:spPr>
          <a:xfrm>
            <a:off x="457201" y="4225211"/>
            <a:ext cx="11258549" cy="1500187"/>
          </a:xfrm>
        </p:spPr>
        <p:txBody>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Rectangle 5">
            <a:extLst>
              <a:ext uri="{FF2B5EF4-FFF2-40B4-BE49-F238E27FC236}">
                <a16:creationId xmlns:a16="http://schemas.microsoft.com/office/drawing/2014/main" id="{212D3D22-EF02-C744-E67E-07048227867A}"/>
              </a:ext>
            </a:extLst>
          </p:cNvPr>
          <p:cNvSpPr/>
          <p:nvPr userDrawn="1"/>
        </p:nvSpPr>
        <p:spPr>
          <a:xfrm>
            <a:off x="457201" y="0"/>
            <a:ext cx="11734799" cy="2866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7BAE6A-324F-1149-71D9-EFEE5F678FFC}"/>
              </a:ext>
            </a:extLst>
          </p:cNvPr>
          <p:cNvSpPr/>
          <p:nvPr userDrawn="1"/>
        </p:nvSpPr>
        <p:spPr>
          <a:xfrm flipH="1">
            <a:off x="0" y="0"/>
            <a:ext cx="270933" cy="2866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03173"/>
      </p:ext>
    </p:extLst>
  </p:cSld>
  <p:clrMapOvr>
    <a:masterClrMapping/>
  </p:clrMapOvr>
  <p:extLst>
    <p:ext uri="{DCECCB84-F9BA-43D5-87BE-67443E8EF086}">
      <p15:sldGuideLst xmlns:p15="http://schemas.microsoft.com/office/powerpoint/2012/main">
        <p15:guide id="1" pos="504" userDrawn="1">
          <p15:clr>
            <a:srgbClr val="FBAE40"/>
          </p15:clr>
        </p15:guide>
        <p15:guide id="2" orient="horz" pos="11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Session + Headsho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330D98-7D8E-9F4F-9119-7434F6EB5B42}"/>
              </a:ext>
            </a:extLst>
          </p:cNvPr>
          <p:cNvSpPr/>
          <p:nvPr userDrawn="1"/>
        </p:nvSpPr>
        <p:spPr>
          <a:xfrm>
            <a:off x="5292436" y="908221"/>
            <a:ext cx="6899564" cy="50415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89B9CA-C871-BD48-A2F9-57D1BEFCDDF8}"/>
              </a:ext>
            </a:extLst>
          </p:cNvPr>
          <p:cNvSpPr>
            <a:spLocks noGrp="1"/>
          </p:cNvSpPr>
          <p:nvPr>
            <p:ph type="title"/>
          </p:nvPr>
        </p:nvSpPr>
        <p:spPr>
          <a:xfrm>
            <a:off x="5667086" y="1446887"/>
            <a:ext cx="5735205" cy="2221056"/>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88F701-6273-314B-B5A6-B438769C3925}"/>
              </a:ext>
            </a:extLst>
          </p:cNvPr>
          <p:cNvSpPr>
            <a:spLocks noGrp="1"/>
          </p:cNvSpPr>
          <p:nvPr>
            <p:ph type="body" idx="1"/>
          </p:nvPr>
        </p:nvSpPr>
        <p:spPr>
          <a:xfrm>
            <a:off x="5667086" y="3910926"/>
            <a:ext cx="5776769"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9">
            <a:extLst>
              <a:ext uri="{FF2B5EF4-FFF2-40B4-BE49-F238E27FC236}">
                <a16:creationId xmlns:a16="http://schemas.microsoft.com/office/drawing/2014/main" id="{FEDC91C2-5110-8C42-A8F3-5FB348CBCAFD}"/>
              </a:ext>
            </a:extLst>
          </p:cNvPr>
          <p:cNvSpPr>
            <a:spLocks noGrp="1"/>
          </p:cNvSpPr>
          <p:nvPr>
            <p:ph type="pic" sz="quarter" idx="13"/>
          </p:nvPr>
        </p:nvSpPr>
        <p:spPr>
          <a:xfrm>
            <a:off x="457201" y="1446888"/>
            <a:ext cx="4461740" cy="3964226"/>
          </a:xfrm>
        </p:spPr>
        <p:txBody>
          <a:bodyPr/>
          <a:lstStyle/>
          <a:p>
            <a:r>
              <a:rPr lang="en-US"/>
              <a:t>Click icon to add picture</a:t>
            </a:r>
          </a:p>
        </p:txBody>
      </p:sp>
      <p:sp>
        <p:nvSpPr>
          <p:cNvPr id="5" name="Rectangle 4">
            <a:extLst>
              <a:ext uri="{FF2B5EF4-FFF2-40B4-BE49-F238E27FC236}">
                <a16:creationId xmlns:a16="http://schemas.microsoft.com/office/drawing/2014/main" id="{3DD79915-B43D-1DDC-A60F-D3BC20B47F2A}"/>
              </a:ext>
            </a:extLst>
          </p:cNvPr>
          <p:cNvSpPr/>
          <p:nvPr userDrawn="1"/>
        </p:nvSpPr>
        <p:spPr>
          <a:xfrm>
            <a:off x="457201" y="0"/>
            <a:ext cx="11734799" cy="2866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BFE29C-5BC1-6850-6064-15E37284C08C}"/>
              </a:ext>
            </a:extLst>
          </p:cNvPr>
          <p:cNvSpPr/>
          <p:nvPr userDrawn="1"/>
        </p:nvSpPr>
        <p:spPr>
          <a:xfrm flipH="1">
            <a:off x="0" y="0"/>
            <a:ext cx="270933" cy="2866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45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On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4C8B3F2F-2920-0895-E831-449FE789A48F}"/>
              </a:ext>
            </a:extLst>
          </p:cNvPr>
          <p:cNvSpPr>
            <a:spLocks noGrp="1"/>
          </p:cNvSpPr>
          <p:nvPr>
            <p:ph sz="half" idx="2"/>
          </p:nvPr>
        </p:nvSpPr>
        <p:spPr>
          <a:xfrm>
            <a:off x="457201" y="1771250"/>
            <a:ext cx="11277597" cy="4075043"/>
          </a:xfrm>
        </p:spPr>
        <p:txBody>
          <a:bodyPr/>
          <a:lstStyle>
            <a:lvl1pPr>
              <a:buClr>
                <a:schemeClr val="accent2"/>
              </a:buClr>
              <a:defRPr sz="2400">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1">
            <a:extLst>
              <a:ext uri="{FF2B5EF4-FFF2-40B4-BE49-F238E27FC236}">
                <a16:creationId xmlns:a16="http://schemas.microsoft.com/office/drawing/2014/main" id="{B056E857-DC6C-4354-BA02-4B9AF4B44162}"/>
              </a:ext>
            </a:extLst>
          </p:cNvPr>
          <p:cNvSpPr>
            <a:spLocks noGrp="1"/>
          </p:cNvSpPr>
          <p:nvPr>
            <p:ph type="ctrTitle"/>
          </p:nvPr>
        </p:nvSpPr>
        <p:spPr>
          <a:xfrm>
            <a:off x="457201" y="811369"/>
            <a:ext cx="11277597" cy="843655"/>
          </a:xfrm>
        </p:spPr>
        <p:txBody>
          <a:bodyPr anchor="b">
            <a:normAutofit/>
          </a:bodyPr>
          <a:lstStyle>
            <a:lvl1pPr algn="l">
              <a:defRPr sz="4000">
                <a:solidFill>
                  <a:schemeClr val="accent5"/>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7398BC5C-58B9-F587-9C94-6A969CEC6253}"/>
              </a:ext>
            </a:extLst>
          </p:cNvPr>
          <p:cNvSpPr/>
          <p:nvPr userDrawn="1"/>
        </p:nvSpPr>
        <p:spPr>
          <a:xfrm>
            <a:off x="457201" y="0"/>
            <a:ext cx="11734799" cy="2866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F87F2E5-67A9-2F9F-D7BD-58AAB561CBFE}"/>
              </a:ext>
            </a:extLst>
          </p:cNvPr>
          <p:cNvSpPr/>
          <p:nvPr userDrawn="1"/>
        </p:nvSpPr>
        <p:spPr>
          <a:xfrm flipH="1">
            <a:off x="0" y="0"/>
            <a:ext cx="270933" cy="2866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156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406A10-6D26-CF47-AB65-DB8534DF37C3}"/>
              </a:ext>
            </a:extLst>
          </p:cNvPr>
          <p:cNvSpPr>
            <a:spLocks noGrp="1"/>
          </p:cNvSpPr>
          <p:nvPr>
            <p:ph sz="half" idx="2"/>
          </p:nvPr>
        </p:nvSpPr>
        <p:spPr>
          <a:xfrm>
            <a:off x="457201" y="1771250"/>
            <a:ext cx="5464175" cy="4075043"/>
          </a:xfrm>
        </p:spPr>
        <p:txBody>
          <a:bodyPr/>
          <a:lstStyle>
            <a:lvl1pPr>
              <a:buClr>
                <a:schemeClr val="accent2"/>
              </a:buClr>
              <a:defRPr sz="2400">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AB446F5C-CBE4-3B41-A1B6-157633AA0258}"/>
              </a:ext>
            </a:extLst>
          </p:cNvPr>
          <p:cNvSpPr>
            <a:spLocks noGrp="1"/>
          </p:cNvSpPr>
          <p:nvPr>
            <p:ph sz="quarter" idx="4"/>
          </p:nvPr>
        </p:nvSpPr>
        <p:spPr>
          <a:xfrm>
            <a:off x="6218831" y="1771250"/>
            <a:ext cx="5515967" cy="4075043"/>
          </a:xfrm>
        </p:spPr>
        <p:txBody>
          <a:bodyPr/>
          <a:lstStyle>
            <a:lvl1pPr>
              <a:buClr>
                <a:schemeClr val="accent2"/>
              </a:buClr>
              <a:defRPr sz="2400">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CAABAAE2-0103-CF03-1826-18CFCDC56F14}"/>
              </a:ext>
            </a:extLst>
          </p:cNvPr>
          <p:cNvSpPr>
            <a:spLocks noGrp="1"/>
          </p:cNvSpPr>
          <p:nvPr>
            <p:ph type="ctrTitle"/>
          </p:nvPr>
        </p:nvSpPr>
        <p:spPr>
          <a:xfrm>
            <a:off x="457201" y="811369"/>
            <a:ext cx="11277597" cy="843655"/>
          </a:xfrm>
        </p:spPr>
        <p:txBody>
          <a:bodyPr anchor="b">
            <a:normAutofit/>
          </a:bodyPr>
          <a:lstStyle>
            <a:lvl1pPr algn="l">
              <a:defRPr sz="4000">
                <a:solidFill>
                  <a:schemeClr val="accent5"/>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B21BA3D4-1E41-F16F-9062-A373782766F6}"/>
              </a:ext>
            </a:extLst>
          </p:cNvPr>
          <p:cNvSpPr/>
          <p:nvPr userDrawn="1"/>
        </p:nvSpPr>
        <p:spPr>
          <a:xfrm>
            <a:off x="457201" y="0"/>
            <a:ext cx="11734799" cy="2866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36495B-6B14-0A11-103B-BB652C1C2E98}"/>
              </a:ext>
            </a:extLst>
          </p:cNvPr>
          <p:cNvSpPr/>
          <p:nvPr userDrawn="1"/>
        </p:nvSpPr>
        <p:spPr>
          <a:xfrm flipH="1">
            <a:off x="0" y="0"/>
            <a:ext cx="270933" cy="2866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06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On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1C530A-919D-304C-9122-03E40B9A3C7C}"/>
              </a:ext>
            </a:extLst>
          </p:cNvPr>
          <p:cNvSpPr>
            <a:spLocks noGrp="1" noRot="1" noMove="1" noResize="1" noEditPoints="1" noAdjustHandles="1" noChangeArrowheads="1" noChangeShapeType="1"/>
          </p:cNvSpPr>
          <p:nvPr userDrawn="1"/>
        </p:nvSpPr>
        <p:spPr>
          <a:xfrm>
            <a:off x="457201" y="0"/>
            <a:ext cx="11734799" cy="14974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3">
            <a:extLst>
              <a:ext uri="{FF2B5EF4-FFF2-40B4-BE49-F238E27FC236}">
                <a16:creationId xmlns:a16="http://schemas.microsoft.com/office/drawing/2014/main" id="{4C8B3F2F-2920-0895-E831-449FE789A48F}"/>
              </a:ext>
            </a:extLst>
          </p:cNvPr>
          <p:cNvSpPr>
            <a:spLocks noGrp="1"/>
          </p:cNvSpPr>
          <p:nvPr>
            <p:ph sz="half" idx="2"/>
          </p:nvPr>
        </p:nvSpPr>
        <p:spPr>
          <a:xfrm>
            <a:off x="457201" y="1783282"/>
            <a:ext cx="11277597" cy="4075043"/>
          </a:xfrm>
        </p:spPr>
        <p:txBody>
          <a:bodyPr/>
          <a:lstStyle>
            <a:lvl1pPr>
              <a:buClr>
                <a:schemeClr val="accent2"/>
              </a:buClr>
              <a:defRPr sz="2400">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21F2A013-A48E-87EB-A8B3-67803DA25B6A}"/>
              </a:ext>
            </a:extLst>
          </p:cNvPr>
          <p:cNvSpPr>
            <a:spLocks noGrp="1"/>
          </p:cNvSpPr>
          <p:nvPr>
            <p:ph type="ctrTitle"/>
          </p:nvPr>
        </p:nvSpPr>
        <p:spPr>
          <a:xfrm>
            <a:off x="457201" y="823401"/>
            <a:ext cx="11277597" cy="843655"/>
          </a:xfrm>
        </p:spPr>
        <p:txBody>
          <a:bodyPr anchor="b">
            <a:normAutofit/>
          </a:bodyPr>
          <a:lstStyle>
            <a:lvl1pPr algn="l">
              <a:defRPr sz="4000">
                <a:solidFill>
                  <a:schemeClr val="accent1"/>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ADE25B4-1A3F-D4F3-7D85-89B11C99395E}"/>
              </a:ext>
            </a:extLst>
          </p:cNvPr>
          <p:cNvSpPr/>
          <p:nvPr userDrawn="1"/>
        </p:nvSpPr>
        <p:spPr>
          <a:xfrm>
            <a:off x="457201" y="0"/>
            <a:ext cx="11734799" cy="2866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66649D-2B29-FE63-C1CB-360747A83623}"/>
              </a:ext>
            </a:extLst>
          </p:cNvPr>
          <p:cNvSpPr/>
          <p:nvPr userDrawn="1"/>
        </p:nvSpPr>
        <p:spPr>
          <a:xfrm flipH="1">
            <a:off x="0" y="0"/>
            <a:ext cx="270933" cy="286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63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03B0EB-84B4-FC4C-8734-A2CB1BC4D6DA}"/>
              </a:ext>
            </a:extLst>
          </p:cNvPr>
          <p:cNvSpPr>
            <a:spLocks noGrp="1" noRot="1" noMove="1" noResize="1" noEditPoints="1" noAdjustHandles="1" noChangeArrowheads="1" noChangeShapeType="1"/>
          </p:cNvSpPr>
          <p:nvPr userDrawn="1"/>
        </p:nvSpPr>
        <p:spPr>
          <a:xfrm>
            <a:off x="457201" y="0"/>
            <a:ext cx="11734799" cy="15505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4C2604-1A01-9809-DAD1-3B47A679C673}"/>
              </a:ext>
            </a:extLst>
          </p:cNvPr>
          <p:cNvSpPr/>
          <p:nvPr userDrawn="1"/>
        </p:nvSpPr>
        <p:spPr>
          <a:xfrm>
            <a:off x="457201" y="0"/>
            <a:ext cx="11734799" cy="2866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3284EF-BDFF-BCB5-7637-3258ED74B4F9}"/>
              </a:ext>
            </a:extLst>
          </p:cNvPr>
          <p:cNvSpPr/>
          <p:nvPr userDrawn="1"/>
        </p:nvSpPr>
        <p:spPr>
          <a:xfrm flipH="1">
            <a:off x="0" y="0"/>
            <a:ext cx="270933" cy="286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E92A9692-C209-9A54-5DFB-D0C753BD99E5}"/>
              </a:ext>
            </a:extLst>
          </p:cNvPr>
          <p:cNvSpPr>
            <a:spLocks noGrp="1"/>
          </p:cNvSpPr>
          <p:nvPr>
            <p:ph sz="half" idx="2"/>
          </p:nvPr>
        </p:nvSpPr>
        <p:spPr>
          <a:xfrm>
            <a:off x="457202" y="1783282"/>
            <a:ext cx="5458690" cy="4075043"/>
          </a:xfrm>
        </p:spPr>
        <p:txBody>
          <a:bodyPr/>
          <a:lstStyle>
            <a:lvl1pPr>
              <a:buClr>
                <a:schemeClr val="accent2"/>
              </a:buClr>
              <a:defRPr sz="2400">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519A3378-09DD-216A-0512-07EFDC62009B}"/>
              </a:ext>
            </a:extLst>
          </p:cNvPr>
          <p:cNvSpPr>
            <a:spLocks noGrp="1"/>
          </p:cNvSpPr>
          <p:nvPr>
            <p:ph type="ctrTitle"/>
          </p:nvPr>
        </p:nvSpPr>
        <p:spPr>
          <a:xfrm>
            <a:off x="457201" y="823401"/>
            <a:ext cx="11277597" cy="843655"/>
          </a:xfrm>
        </p:spPr>
        <p:txBody>
          <a:bodyPr anchor="b">
            <a:normAutofit/>
          </a:bodyPr>
          <a:lstStyle>
            <a:lvl1pPr algn="l">
              <a:defRPr sz="4000">
                <a:solidFill>
                  <a:schemeClr val="accent1"/>
                </a:solidFill>
              </a:defRPr>
            </a:lvl1pPr>
          </a:lstStyle>
          <a:p>
            <a:r>
              <a:rPr lang="en-US"/>
              <a:t>Click to edit Master title style</a:t>
            </a:r>
            <a:endParaRPr lang="en-US" dirty="0"/>
          </a:p>
        </p:txBody>
      </p:sp>
      <p:sp>
        <p:nvSpPr>
          <p:cNvPr id="12" name="Content Placeholder 3">
            <a:extLst>
              <a:ext uri="{FF2B5EF4-FFF2-40B4-BE49-F238E27FC236}">
                <a16:creationId xmlns:a16="http://schemas.microsoft.com/office/drawing/2014/main" id="{B0DF04BA-CA12-9145-6CE8-369DF7C2DFD3}"/>
              </a:ext>
            </a:extLst>
          </p:cNvPr>
          <p:cNvSpPr>
            <a:spLocks noGrp="1"/>
          </p:cNvSpPr>
          <p:nvPr>
            <p:ph sz="half" idx="10"/>
          </p:nvPr>
        </p:nvSpPr>
        <p:spPr>
          <a:xfrm>
            <a:off x="6276108" y="1783282"/>
            <a:ext cx="5458690" cy="4075043"/>
          </a:xfrm>
        </p:spPr>
        <p:txBody>
          <a:bodyPr/>
          <a:lstStyle>
            <a:lvl1pPr>
              <a:buClr>
                <a:schemeClr val="accent2"/>
              </a:buClr>
              <a:defRPr sz="2400">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7791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FA2481-D5BE-2643-853A-E331059B66F4}"/>
              </a:ext>
            </a:extLst>
          </p:cNvPr>
          <p:cNvSpPr>
            <a:spLocks noGrp="1"/>
          </p:cNvSpPr>
          <p:nvPr>
            <p:ph type="title"/>
          </p:nvPr>
        </p:nvSpPr>
        <p:spPr>
          <a:xfrm>
            <a:off x="471487" y="365125"/>
            <a:ext cx="11158537"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7F76DF-AF00-4B4C-A068-7B7185F7156C}"/>
              </a:ext>
            </a:extLst>
          </p:cNvPr>
          <p:cNvSpPr>
            <a:spLocks noGrp="1"/>
          </p:cNvSpPr>
          <p:nvPr>
            <p:ph type="body" idx="1"/>
          </p:nvPr>
        </p:nvSpPr>
        <p:spPr>
          <a:xfrm>
            <a:off x="471487" y="1825625"/>
            <a:ext cx="111585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78626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9" r:id="rId3"/>
    <p:sldLayoutId id="2147483649" r:id="rId4"/>
    <p:sldLayoutId id="2147483651" r:id="rId5"/>
    <p:sldLayoutId id="2147483652" r:id="rId6"/>
    <p:sldLayoutId id="2147483653" r:id="rId7"/>
    <p:sldLayoutId id="2147483662" r:id="rId8"/>
    <p:sldLayoutId id="2147483663" r:id="rId9"/>
    <p:sldLayoutId id="2147483654" r:id="rId10"/>
    <p:sldLayoutId id="2147483655" r:id="rId11"/>
    <p:sldLayoutId id="2147483664" r:id="rId12"/>
    <p:sldLayoutId id="2147483665" r:id="rId13"/>
    <p:sldLayoutId id="2147483666" r:id="rId14"/>
    <p:sldLayoutId id="2147483667" r:id="rId15"/>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www.ice-exchange.org/Registration" TargetMode="External"/><Relationship Id="rId2" Type="http://schemas.openxmlformats.org/officeDocument/2006/relationships/hyperlink" Target="https://www.linkedin.com/company/institute-for-credentialing-excellence/"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smithbucklinvoices.gv-one.com/?gId=3736&amp;rId=20284" TargetMode="External"/><Relationship Id="rId2" Type="http://schemas.microsoft.com/office/2018/10/relationships/comments" Target="../comments/modernComment_11B_67BCE46F.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ice-exchange.org/"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hyperlink" Target="http://www.ice-exchange.org/"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www.ice-exchange.org/" TargetMode="Externa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744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ADD36-3CA7-289F-0C98-59916FD2D71A}"/>
              </a:ext>
            </a:extLst>
          </p:cNvPr>
          <p:cNvSpPr>
            <a:spLocks noGrp="1"/>
          </p:cNvSpPr>
          <p:nvPr>
            <p:ph type="ctrTitle"/>
          </p:nvPr>
        </p:nvSpPr>
        <p:spPr/>
        <p:txBody>
          <a:bodyPr/>
          <a:lstStyle/>
          <a:p>
            <a:r>
              <a:rPr lang="en-US" dirty="0"/>
              <a:t>Social Media Graphics</a:t>
            </a:r>
          </a:p>
        </p:txBody>
      </p:sp>
      <p:sp>
        <p:nvSpPr>
          <p:cNvPr id="5" name="Text Placeholder 1">
            <a:extLst>
              <a:ext uri="{FF2B5EF4-FFF2-40B4-BE49-F238E27FC236}">
                <a16:creationId xmlns:a16="http://schemas.microsoft.com/office/drawing/2014/main" id="{F704AD17-DB1B-FAC0-000D-16019BFBF89C}"/>
              </a:ext>
            </a:extLst>
          </p:cNvPr>
          <p:cNvSpPr txBox="1">
            <a:spLocks/>
          </p:cNvSpPr>
          <p:nvPr/>
        </p:nvSpPr>
        <p:spPr>
          <a:xfrm>
            <a:off x="763588" y="1803136"/>
            <a:ext cx="5157787" cy="619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rPr>
              <a:t>LinkedIn Graphic</a:t>
            </a:r>
          </a:p>
        </p:txBody>
      </p:sp>
      <p:pic>
        <p:nvPicPr>
          <p:cNvPr id="6" name="Content Placeholder 6">
            <a:extLst>
              <a:ext uri="{FF2B5EF4-FFF2-40B4-BE49-F238E27FC236}">
                <a16:creationId xmlns:a16="http://schemas.microsoft.com/office/drawing/2014/main" id="{A7AE081F-D52F-4D21-DB50-EDF7FB6C7EB6}"/>
              </a:ext>
            </a:extLst>
          </p:cNvPr>
          <p:cNvPicPr>
            <a:picLocks noChangeAspect="1"/>
          </p:cNvPicPr>
          <p:nvPr/>
        </p:nvPicPr>
        <p:blipFill>
          <a:blip r:embed="rId2"/>
          <a:srcRect/>
          <a:stretch/>
        </p:blipFill>
        <p:spPr>
          <a:xfrm>
            <a:off x="867105" y="2422261"/>
            <a:ext cx="4593415" cy="2400519"/>
          </a:xfrm>
          <a:prstGeom prst="rect">
            <a:avLst/>
          </a:prstGeom>
        </p:spPr>
      </p:pic>
      <p:sp>
        <p:nvSpPr>
          <p:cNvPr id="7" name="Text Placeholder 3">
            <a:extLst>
              <a:ext uri="{FF2B5EF4-FFF2-40B4-BE49-F238E27FC236}">
                <a16:creationId xmlns:a16="http://schemas.microsoft.com/office/drawing/2014/main" id="{74220CFB-FDF5-E4D1-4490-17EC9B99CACA}"/>
              </a:ext>
            </a:extLst>
          </p:cNvPr>
          <p:cNvSpPr txBox="1">
            <a:spLocks/>
          </p:cNvSpPr>
          <p:nvPr/>
        </p:nvSpPr>
        <p:spPr>
          <a:xfrm>
            <a:off x="670060" y="5371268"/>
            <a:ext cx="5183188" cy="619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1"/>
                </a:solidFill>
              </a:rPr>
              <a:t>LinkedIn Header</a:t>
            </a:r>
          </a:p>
        </p:txBody>
      </p:sp>
      <p:pic>
        <p:nvPicPr>
          <p:cNvPr id="8" name="Content Placeholder 9">
            <a:extLst>
              <a:ext uri="{FF2B5EF4-FFF2-40B4-BE49-F238E27FC236}">
                <a16:creationId xmlns:a16="http://schemas.microsoft.com/office/drawing/2014/main" id="{C0F0D05C-D3A1-476F-24B3-DFC07F9B3882}"/>
              </a:ext>
            </a:extLst>
          </p:cNvPr>
          <p:cNvPicPr>
            <a:picLocks noChangeAspect="1"/>
          </p:cNvPicPr>
          <p:nvPr/>
        </p:nvPicPr>
        <p:blipFill>
          <a:blip r:embed="rId3"/>
          <a:srcRect/>
          <a:stretch/>
        </p:blipFill>
        <p:spPr>
          <a:xfrm>
            <a:off x="4666890" y="5163245"/>
            <a:ext cx="4140679" cy="1035169"/>
          </a:xfrm>
          <a:prstGeom prst="rect">
            <a:avLst/>
          </a:prstGeom>
        </p:spPr>
      </p:pic>
      <p:pic>
        <p:nvPicPr>
          <p:cNvPr id="9" name="Picture 8">
            <a:extLst>
              <a:ext uri="{FF2B5EF4-FFF2-40B4-BE49-F238E27FC236}">
                <a16:creationId xmlns:a16="http://schemas.microsoft.com/office/drawing/2014/main" id="{401BF291-422D-C800-765C-80C5B3AB5006}"/>
              </a:ext>
            </a:extLst>
          </p:cNvPr>
          <p:cNvPicPr>
            <a:picLocks noChangeAspect="1"/>
          </p:cNvPicPr>
          <p:nvPr/>
        </p:nvPicPr>
        <p:blipFill>
          <a:blip r:embed="rId4"/>
          <a:srcRect/>
          <a:stretch/>
        </p:blipFill>
        <p:spPr>
          <a:xfrm>
            <a:off x="5921374" y="2422261"/>
            <a:ext cx="4594294" cy="2400519"/>
          </a:xfrm>
          <a:prstGeom prst="rect">
            <a:avLst/>
          </a:prstGeom>
        </p:spPr>
      </p:pic>
    </p:spTree>
    <p:extLst>
      <p:ext uri="{BB962C8B-B14F-4D97-AF65-F5344CB8AC3E}">
        <p14:creationId xmlns:p14="http://schemas.microsoft.com/office/powerpoint/2010/main" val="906770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8AD4529E-B4A6-E60F-D17B-F361FB319F9E}"/>
              </a:ext>
            </a:extLst>
          </p:cNvPr>
          <p:cNvSpPr txBox="1">
            <a:spLocks/>
          </p:cNvSpPr>
          <p:nvPr/>
        </p:nvSpPr>
        <p:spPr>
          <a:xfrm>
            <a:off x="457201" y="1976280"/>
            <a:ext cx="10515600" cy="31966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Ø"/>
            </a:pPr>
            <a:r>
              <a:rPr lang="en-US" sz="1800" dirty="0"/>
              <a:t>In LinkedIn's professional setting, concise posts are more effective, emphasizing clarity and brevity.</a:t>
            </a:r>
          </a:p>
          <a:p>
            <a:pPr>
              <a:lnSpc>
                <a:spcPct val="120000"/>
              </a:lnSpc>
              <a:buFont typeface="Wingdings" panose="05000000000000000000" pitchFamily="2" charset="2"/>
              <a:buChar char="Ø"/>
            </a:pPr>
            <a:r>
              <a:rPr lang="en-US" sz="1800" dirty="0"/>
              <a:t>Tag I.C.E. for enhanced engagement. </a:t>
            </a:r>
            <a:r>
              <a:rPr lang="en-US" sz="1800" dirty="0">
                <a:hlinkClick r:id="rId2"/>
              </a:rPr>
              <a:t>@Institute for Credentialing Excellence</a:t>
            </a:r>
            <a:r>
              <a:rPr lang="en-US" sz="1800" dirty="0"/>
              <a:t> in your posts to broaden visibility.</a:t>
            </a:r>
          </a:p>
          <a:p>
            <a:pPr>
              <a:lnSpc>
                <a:spcPct val="120000"/>
              </a:lnSpc>
              <a:buFont typeface="Wingdings" panose="05000000000000000000" pitchFamily="2" charset="2"/>
              <a:buChar char="Ø"/>
            </a:pPr>
            <a:r>
              <a:rPr lang="en-US" sz="1800" dirty="0"/>
              <a:t>Incorporate hashtags such as #EXG2026 to connect with professionals interested in the event.</a:t>
            </a:r>
          </a:p>
          <a:p>
            <a:pPr>
              <a:lnSpc>
                <a:spcPct val="120000"/>
              </a:lnSpc>
              <a:buFont typeface="Wingdings" panose="05000000000000000000" pitchFamily="2" charset="2"/>
              <a:buChar char="Ø"/>
            </a:pPr>
            <a:r>
              <a:rPr lang="en-US" sz="1800" dirty="0"/>
              <a:t>Post during peak LinkedIn activity hours, typically mid-morning (around 9 AM to 11 AM) and early afternoon (1 PM to 3 PM), to maximize visibility and engagement.</a:t>
            </a:r>
          </a:p>
          <a:p>
            <a:pPr>
              <a:lnSpc>
                <a:spcPct val="120000"/>
              </a:lnSpc>
              <a:buFont typeface="Wingdings" panose="05000000000000000000" pitchFamily="2" charset="2"/>
              <a:buChar char="Ø"/>
            </a:pPr>
            <a:r>
              <a:rPr lang="en-US" sz="1800" dirty="0"/>
              <a:t>Share registration links to I.C.E. events or resources to effectively guide interested audiences: </a:t>
            </a:r>
            <a:r>
              <a:rPr lang="en-US" sz="1800" dirty="0">
                <a:hlinkClick r:id="rId3"/>
              </a:rPr>
              <a:t>https://www.ice-exchange.org/Registration</a:t>
            </a:r>
            <a:r>
              <a:rPr lang="en-US" sz="1800" dirty="0"/>
              <a:t> </a:t>
            </a:r>
          </a:p>
          <a:p>
            <a:pPr marL="0" indent="0">
              <a:lnSpc>
                <a:spcPct val="120000"/>
              </a:lnSpc>
              <a:buClr>
                <a:schemeClr val="tx1"/>
              </a:buClr>
              <a:buNone/>
            </a:pPr>
            <a:endParaRPr lang="en-US" sz="1800" dirty="0"/>
          </a:p>
          <a:p>
            <a:endParaRPr lang="en-US" sz="1800" dirty="0"/>
          </a:p>
        </p:txBody>
      </p:sp>
      <p:sp>
        <p:nvSpPr>
          <p:cNvPr id="4" name="Title 3">
            <a:extLst>
              <a:ext uri="{FF2B5EF4-FFF2-40B4-BE49-F238E27FC236}">
                <a16:creationId xmlns:a16="http://schemas.microsoft.com/office/drawing/2014/main" id="{0E1D542B-5BB2-6543-EF96-8CF1EEAC7EBE}"/>
              </a:ext>
            </a:extLst>
          </p:cNvPr>
          <p:cNvSpPr txBox="1">
            <a:spLocks/>
          </p:cNvSpPr>
          <p:nvPr/>
        </p:nvSpPr>
        <p:spPr>
          <a:xfrm>
            <a:off x="457201" y="811369"/>
            <a:ext cx="11277597" cy="8436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accent5"/>
                </a:solidFill>
                <a:latin typeface="+mj-lt"/>
                <a:ea typeface="+mj-ea"/>
                <a:cs typeface="+mj-cs"/>
              </a:defRPr>
            </a:lvl1pPr>
          </a:lstStyle>
          <a:p>
            <a:r>
              <a:rPr lang="en-US" sz="4000" dirty="0"/>
              <a:t>Social Media Dos &amp; Don'ts</a:t>
            </a:r>
          </a:p>
        </p:txBody>
      </p:sp>
    </p:spTree>
    <p:extLst>
      <p:ext uri="{BB962C8B-B14F-4D97-AF65-F5344CB8AC3E}">
        <p14:creationId xmlns:p14="http://schemas.microsoft.com/office/powerpoint/2010/main" val="4203193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B7ACF-387A-DCBA-EED1-7FBB96499D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8028B-72E0-0D96-A6FE-46896A09CACB}"/>
              </a:ext>
            </a:extLst>
          </p:cNvPr>
          <p:cNvSpPr>
            <a:spLocks noGrp="1"/>
          </p:cNvSpPr>
          <p:nvPr>
            <p:ph type="title"/>
          </p:nvPr>
        </p:nvSpPr>
        <p:spPr/>
        <p:txBody>
          <a:bodyPr/>
          <a:lstStyle/>
          <a:p>
            <a:r>
              <a:rPr lang="en-US" dirty="0"/>
              <a:t>Promotional Video</a:t>
            </a:r>
          </a:p>
        </p:txBody>
      </p:sp>
      <p:sp>
        <p:nvSpPr>
          <p:cNvPr id="3" name="Text Placeholder 2">
            <a:extLst>
              <a:ext uri="{FF2B5EF4-FFF2-40B4-BE49-F238E27FC236}">
                <a16:creationId xmlns:a16="http://schemas.microsoft.com/office/drawing/2014/main" id="{0FAE0686-B34C-B4BC-72BC-E694C7DEDD95}"/>
              </a:ext>
            </a:extLst>
          </p:cNvPr>
          <p:cNvSpPr>
            <a:spLocks noGrp="1"/>
          </p:cNvSpPr>
          <p:nvPr>
            <p:ph type="body" idx="1"/>
          </p:nvPr>
        </p:nvSpPr>
        <p:spPr/>
        <p:txBody>
          <a:bodyPr/>
          <a:lstStyle/>
          <a:p>
            <a:r>
              <a:rPr lang="en-US" dirty="0"/>
              <a:t>Spread the word about your session in a video message.</a:t>
            </a:r>
          </a:p>
          <a:p>
            <a:endParaRPr lang="en-US" dirty="0"/>
          </a:p>
          <a:p>
            <a:endParaRPr lang="en-US" dirty="0"/>
          </a:p>
        </p:txBody>
      </p:sp>
    </p:spTree>
    <p:extLst>
      <p:ext uri="{BB962C8B-B14F-4D97-AF65-F5344CB8AC3E}">
        <p14:creationId xmlns:p14="http://schemas.microsoft.com/office/powerpoint/2010/main" val="2669990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B49E9DCF-381F-1997-20FA-1277F7176C29}"/>
              </a:ext>
            </a:extLst>
          </p:cNvPr>
          <p:cNvSpPr txBox="1">
            <a:spLocks/>
          </p:cNvSpPr>
          <p:nvPr/>
        </p:nvSpPr>
        <p:spPr>
          <a:xfrm>
            <a:off x="457201" y="1970734"/>
            <a:ext cx="10515600" cy="36707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buClr>
                <a:srgbClr val="002060"/>
              </a:buClr>
            </a:pPr>
            <a:r>
              <a:rPr lang="en-US" sz="1800" dirty="0">
                <a:solidFill>
                  <a:srgbClr val="00263A"/>
                </a:solidFill>
                <a:ea typeface="Times New Roman" panose="02020603050405020304" pitchFamily="18" charset="0"/>
                <a:cs typeface="Aptos" panose="020B0004020202020204" pitchFamily="34" charset="0"/>
              </a:rPr>
              <a:t>Record a short and informal video about your session and I.C.E. will share the video on our LinkedIn channel to help promote the Exchange. </a:t>
            </a:r>
          </a:p>
          <a:p>
            <a:pPr>
              <a:buClr>
                <a:srgbClr val="002060"/>
              </a:buClr>
            </a:pPr>
            <a:r>
              <a:rPr lang="en-US" sz="1800" dirty="0">
                <a:solidFill>
                  <a:srgbClr val="00263A"/>
                </a:solidFill>
                <a:ea typeface="Times New Roman" panose="02020603050405020304" pitchFamily="18" charset="0"/>
                <a:cs typeface="Aptos" panose="020B0004020202020204" pitchFamily="34" charset="0"/>
              </a:rPr>
              <a:t> </a:t>
            </a:r>
          </a:p>
          <a:p>
            <a:pPr>
              <a:buClr>
                <a:schemeClr val="accent1"/>
              </a:buClr>
              <a:buFont typeface="Wingdings" panose="05000000000000000000" pitchFamily="2" charset="2"/>
              <a:buChar char="Ø"/>
            </a:pPr>
            <a:r>
              <a:rPr lang="en-US" sz="1800" dirty="0">
                <a:solidFill>
                  <a:srgbClr val="00263A"/>
                </a:solidFill>
                <a:ea typeface="Times New Roman" panose="02020603050405020304" pitchFamily="18" charset="0"/>
                <a:cs typeface="Aptos" panose="020B0004020202020204" pitchFamily="34" charset="0"/>
              </a:rPr>
              <a:t> Record a video </a:t>
            </a:r>
            <a:r>
              <a:rPr lang="en-US" sz="1800" dirty="0">
                <a:ea typeface="Times New Roman" panose="02020603050405020304" pitchFamily="18" charset="0"/>
                <a:cs typeface="Aptos" panose="020B0004020202020204" pitchFamily="34" charset="0"/>
              </a:rPr>
              <a:t>encouraging people </a:t>
            </a:r>
            <a:r>
              <a:rPr lang="en-US" sz="1800" dirty="0">
                <a:solidFill>
                  <a:srgbClr val="00263A"/>
                </a:solidFill>
                <a:ea typeface="Times New Roman" panose="02020603050405020304" pitchFamily="18" charset="0"/>
                <a:cs typeface="Aptos" panose="020B0004020202020204" pitchFamily="34" charset="0"/>
              </a:rPr>
              <a:t>to attend your session.</a:t>
            </a:r>
          </a:p>
          <a:p>
            <a:pPr>
              <a:lnSpc>
                <a:spcPct val="120000"/>
              </a:lnSpc>
              <a:buClr>
                <a:schemeClr val="accent1"/>
              </a:buClr>
              <a:buFont typeface="Wingdings" panose="05000000000000000000" pitchFamily="2" charset="2"/>
              <a:buChar char="Ø"/>
            </a:pPr>
            <a:r>
              <a:rPr lang="en-US" sz="1800" dirty="0">
                <a:solidFill>
                  <a:srgbClr val="00263A"/>
                </a:solidFill>
              </a:rPr>
              <a:t> Click the link below to share a brief video message about your session. Your video will be automatically sent to I.C.E. for promotional use!</a:t>
            </a:r>
          </a:p>
          <a:p>
            <a:pPr>
              <a:lnSpc>
                <a:spcPct val="120000"/>
              </a:lnSpc>
              <a:buClr>
                <a:schemeClr val="accent1"/>
              </a:buClr>
              <a:buFont typeface="Wingdings" panose="05000000000000000000" pitchFamily="2" charset="2"/>
              <a:buChar char="Ø"/>
            </a:pPr>
            <a:r>
              <a:rPr lang="en-US" sz="1800" dirty="0">
                <a:solidFill>
                  <a:srgbClr val="00263A"/>
                </a:solidFill>
              </a:rPr>
              <a:t> In 140 seconds or less, introduce yourself, outline your session topic, and explain why attendees should attend your session.</a:t>
            </a:r>
          </a:p>
          <a:p>
            <a:pPr>
              <a:lnSpc>
                <a:spcPct val="120000"/>
              </a:lnSpc>
              <a:buClr>
                <a:schemeClr val="accent1"/>
              </a:buClr>
              <a:buFont typeface="Wingdings" panose="05000000000000000000" pitchFamily="2" charset="2"/>
              <a:buChar char="Ø"/>
            </a:pPr>
            <a:r>
              <a:rPr lang="en-US" sz="1800" dirty="0">
                <a:solidFill>
                  <a:srgbClr val="00263A"/>
                </a:solidFill>
              </a:rPr>
              <a:t> </a:t>
            </a:r>
            <a:r>
              <a:rPr lang="en-US" sz="1800" b="1" dirty="0">
                <a:solidFill>
                  <a:srgbClr val="00263A"/>
                </a:solidFill>
                <a:highlight>
                  <a:srgbClr val="FFFFFF"/>
                </a:highlight>
                <a:hlinkClick r:id="rId3"/>
              </a:rPr>
              <a:t>Record Your Video Message Here</a:t>
            </a:r>
            <a:endParaRPr lang="en-US" sz="1800" dirty="0"/>
          </a:p>
        </p:txBody>
      </p:sp>
      <p:sp>
        <p:nvSpPr>
          <p:cNvPr id="4" name="Title 3">
            <a:extLst>
              <a:ext uri="{FF2B5EF4-FFF2-40B4-BE49-F238E27FC236}">
                <a16:creationId xmlns:a16="http://schemas.microsoft.com/office/drawing/2014/main" id="{0CAA1C7D-7504-02C9-EC87-C1D622A1AB8C}"/>
              </a:ext>
            </a:extLst>
          </p:cNvPr>
          <p:cNvSpPr txBox="1">
            <a:spLocks/>
          </p:cNvSpPr>
          <p:nvPr/>
        </p:nvSpPr>
        <p:spPr>
          <a:xfrm>
            <a:off x="457201" y="811369"/>
            <a:ext cx="11277597" cy="843655"/>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6000" kern="1200">
                <a:solidFill>
                  <a:schemeClr val="accent5"/>
                </a:solidFill>
                <a:latin typeface="+mj-lt"/>
                <a:ea typeface="+mj-ea"/>
                <a:cs typeface="+mj-cs"/>
              </a:defRPr>
            </a:lvl1pPr>
          </a:lstStyle>
          <a:p>
            <a:r>
              <a:rPr lang="en-US" dirty="0"/>
              <a:t>Share a Video</a:t>
            </a:r>
          </a:p>
        </p:txBody>
      </p:sp>
    </p:spTree>
    <p:extLst>
      <p:ext uri="{BB962C8B-B14F-4D97-AF65-F5344CB8AC3E}">
        <p14:creationId xmlns:p14="http://schemas.microsoft.com/office/powerpoint/2010/main" val="1740432495"/>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3C0F-9FEF-3DB6-6C92-07AFA31C3C40}"/>
              </a:ext>
            </a:extLst>
          </p:cNvPr>
          <p:cNvSpPr>
            <a:spLocks noGrp="1"/>
          </p:cNvSpPr>
          <p:nvPr>
            <p:ph type="title"/>
          </p:nvPr>
        </p:nvSpPr>
        <p:spPr>
          <a:xfrm>
            <a:off x="538682" y="1850454"/>
            <a:ext cx="5638799" cy="2358983"/>
          </a:xfrm>
        </p:spPr>
        <p:txBody>
          <a:bodyPr/>
          <a:lstStyle/>
          <a:p>
            <a:r>
              <a:rPr lang="en-US" dirty="0"/>
              <a:t>Marketing and Speaker Toolkit</a:t>
            </a:r>
          </a:p>
        </p:txBody>
      </p:sp>
      <p:sp>
        <p:nvSpPr>
          <p:cNvPr id="3" name="Text Placeholder 2">
            <a:extLst>
              <a:ext uri="{FF2B5EF4-FFF2-40B4-BE49-F238E27FC236}">
                <a16:creationId xmlns:a16="http://schemas.microsoft.com/office/drawing/2014/main" id="{20090772-2C4A-8FED-1D35-D33497E3F163}"/>
              </a:ext>
            </a:extLst>
          </p:cNvPr>
          <p:cNvSpPr>
            <a:spLocks noGrp="1"/>
          </p:cNvSpPr>
          <p:nvPr>
            <p:ph type="body" idx="1"/>
          </p:nvPr>
        </p:nvSpPr>
        <p:spPr>
          <a:xfrm>
            <a:off x="538682" y="4471565"/>
            <a:ext cx="8550997" cy="1500187"/>
          </a:xfrm>
        </p:spPr>
        <p:txBody>
          <a:bodyPr>
            <a:noAutofit/>
          </a:bodyPr>
          <a:lstStyle/>
          <a:p>
            <a:pPr>
              <a:lnSpc>
                <a:spcPct val="120000"/>
              </a:lnSpc>
            </a:pPr>
            <a:r>
              <a:rPr lang="en-US" sz="1600" dirty="0"/>
              <a:t>Utilize the resources in this toolkit to promote registration and your participation at this year's event. Encourage your professional network and colleagues to join you in Providence, RI! </a:t>
            </a:r>
          </a:p>
          <a:p>
            <a:pPr>
              <a:lnSpc>
                <a:spcPct val="120000"/>
              </a:lnSpc>
            </a:pPr>
            <a:r>
              <a:rPr lang="en-US" sz="1600" b="1" dirty="0"/>
              <a:t>Browse this toolkit </a:t>
            </a:r>
            <a:r>
              <a:rPr lang="en-US" sz="1600" dirty="0"/>
              <a:t>for sample copy you can use in email, your website, and within your social media networks. </a:t>
            </a:r>
          </a:p>
        </p:txBody>
      </p:sp>
    </p:spTree>
    <p:extLst>
      <p:ext uri="{BB962C8B-B14F-4D97-AF65-F5344CB8AC3E}">
        <p14:creationId xmlns:p14="http://schemas.microsoft.com/office/powerpoint/2010/main" val="1681256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1FBE-9D03-BCD4-7687-68C8ACA0FE99}"/>
              </a:ext>
            </a:extLst>
          </p:cNvPr>
          <p:cNvSpPr>
            <a:spLocks noGrp="1"/>
          </p:cNvSpPr>
          <p:nvPr>
            <p:ph type="title"/>
          </p:nvPr>
        </p:nvSpPr>
        <p:spPr/>
        <p:txBody>
          <a:bodyPr/>
          <a:lstStyle/>
          <a:p>
            <a:r>
              <a:rPr lang="en-US" dirty="0"/>
              <a:t>Website Content</a:t>
            </a:r>
          </a:p>
        </p:txBody>
      </p:sp>
      <p:sp>
        <p:nvSpPr>
          <p:cNvPr id="3" name="Text Placeholder 2">
            <a:extLst>
              <a:ext uri="{FF2B5EF4-FFF2-40B4-BE49-F238E27FC236}">
                <a16:creationId xmlns:a16="http://schemas.microsoft.com/office/drawing/2014/main" id="{AB8A3C81-EF64-BD79-EA19-775025EB3049}"/>
              </a:ext>
            </a:extLst>
          </p:cNvPr>
          <p:cNvSpPr>
            <a:spLocks noGrp="1"/>
          </p:cNvSpPr>
          <p:nvPr>
            <p:ph type="body" idx="1"/>
          </p:nvPr>
        </p:nvSpPr>
        <p:spPr/>
        <p:txBody>
          <a:bodyPr/>
          <a:lstStyle/>
          <a:p>
            <a:r>
              <a:rPr lang="en-US" dirty="0"/>
              <a:t>Add the 2026 I.C.E. Exchange to your company or personal website. </a:t>
            </a:r>
          </a:p>
        </p:txBody>
      </p:sp>
    </p:spTree>
    <p:extLst>
      <p:ext uri="{BB962C8B-B14F-4D97-AF65-F5344CB8AC3E}">
        <p14:creationId xmlns:p14="http://schemas.microsoft.com/office/powerpoint/2010/main" val="3824588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EA5E84-1560-23E0-2022-1C04AA081196}"/>
              </a:ext>
            </a:extLst>
          </p:cNvPr>
          <p:cNvSpPr>
            <a:spLocks noGrp="1"/>
          </p:cNvSpPr>
          <p:nvPr>
            <p:ph sz="half" idx="2"/>
          </p:nvPr>
        </p:nvSpPr>
        <p:spPr/>
        <p:txBody>
          <a:bodyPr/>
          <a:lstStyle/>
          <a:p>
            <a:pPr marL="342900" indent="-342900">
              <a:buClr>
                <a:schemeClr val="accent1"/>
              </a:buClr>
              <a:buFont typeface="Wingdings" panose="05000000000000000000" pitchFamily="2" charset="2"/>
              <a:buChar char="Ø"/>
            </a:pPr>
            <a:r>
              <a:rPr lang="en-US" dirty="0"/>
              <a:t>Add the following web banner to a high-profile page on your personal or company’s website, blog, and social media profiles. </a:t>
            </a:r>
          </a:p>
          <a:p>
            <a:pPr marL="342900" indent="-342900">
              <a:buClr>
                <a:schemeClr val="accent1"/>
              </a:buClr>
              <a:buFont typeface="Wingdings" panose="05000000000000000000" pitchFamily="2" charset="2"/>
              <a:buChar char="Ø"/>
            </a:pPr>
            <a:r>
              <a:rPr lang="en-US" dirty="0"/>
              <a:t>Link the web banner to the I.C.E. Exchange website: </a:t>
            </a:r>
            <a:r>
              <a:rPr lang="en-US" dirty="0">
                <a:solidFill>
                  <a:srgbClr val="00263A"/>
                </a:solidFill>
                <a:hlinkClick r:id="rId2"/>
              </a:rPr>
              <a:t>www.ice-exchange.org</a:t>
            </a:r>
            <a:endParaRPr lang="en-US" dirty="0">
              <a:solidFill>
                <a:srgbClr val="00263A"/>
              </a:solidFill>
            </a:endParaRPr>
          </a:p>
        </p:txBody>
      </p:sp>
      <p:sp>
        <p:nvSpPr>
          <p:cNvPr id="3" name="Title 2">
            <a:extLst>
              <a:ext uri="{FF2B5EF4-FFF2-40B4-BE49-F238E27FC236}">
                <a16:creationId xmlns:a16="http://schemas.microsoft.com/office/drawing/2014/main" id="{FE0EF4E9-D01B-735D-2D23-83CA49837A64}"/>
              </a:ext>
            </a:extLst>
          </p:cNvPr>
          <p:cNvSpPr>
            <a:spLocks noGrp="1"/>
          </p:cNvSpPr>
          <p:nvPr>
            <p:ph type="ctrTitle"/>
          </p:nvPr>
        </p:nvSpPr>
        <p:spPr/>
        <p:txBody>
          <a:bodyPr/>
          <a:lstStyle/>
          <a:p>
            <a:r>
              <a:rPr lang="en-US" dirty="0"/>
              <a:t>Web Banner</a:t>
            </a:r>
          </a:p>
        </p:txBody>
      </p:sp>
      <p:pic>
        <p:nvPicPr>
          <p:cNvPr id="4" name="Picture 3">
            <a:extLst>
              <a:ext uri="{FF2B5EF4-FFF2-40B4-BE49-F238E27FC236}">
                <a16:creationId xmlns:a16="http://schemas.microsoft.com/office/drawing/2014/main" id="{E7062177-ED13-AE32-F865-AF7D809753DD}"/>
              </a:ext>
            </a:extLst>
          </p:cNvPr>
          <p:cNvPicPr>
            <a:picLocks noChangeAspect="1"/>
          </p:cNvPicPr>
          <p:nvPr/>
        </p:nvPicPr>
        <p:blipFill>
          <a:blip r:embed="rId3"/>
          <a:srcRect/>
          <a:stretch/>
        </p:blipFill>
        <p:spPr>
          <a:xfrm>
            <a:off x="596660" y="4429004"/>
            <a:ext cx="10998679" cy="1375329"/>
          </a:xfrm>
          <a:prstGeom prst="rect">
            <a:avLst/>
          </a:prstGeom>
        </p:spPr>
      </p:pic>
    </p:spTree>
    <p:extLst>
      <p:ext uri="{BB962C8B-B14F-4D97-AF65-F5344CB8AC3E}">
        <p14:creationId xmlns:p14="http://schemas.microsoft.com/office/powerpoint/2010/main" val="1911069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C3B47-EE50-5919-E47F-7C3E3ECE2B0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AFD1A2-04E8-A65D-D8D5-471E61331643}"/>
              </a:ext>
            </a:extLst>
          </p:cNvPr>
          <p:cNvSpPr>
            <a:spLocks noGrp="1"/>
          </p:cNvSpPr>
          <p:nvPr>
            <p:ph sz="half" idx="2"/>
          </p:nvPr>
        </p:nvSpPr>
        <p:spPr>
          <a:xfrm>
            <a:off x="425447" y="1472646"/>
            <a:ext cx="11277597" cy="4075043"/>
          </a:xfrm>
        </p:spPr>
        <p:txBody>
          <a:bodyPr/>
          <a:lstStyle/>
          <a:p>
            <a:pPr marL="285750" indent="-285750">
              <a:buClr>
                <a:schemeClr val="accent1"/>
              </a:buClr>
              <a:buFont typeface="Wingdings" panose="05000000000000000000" pitchFamily="2" charset="2"/>
              <a:buChar char="Ø"/>
            </a:pPr>
            <a:r>
              <a:rPr lang="en-US" sz="2000" b="1" dirty="0"/>
              <a:t>Post the below event listing to your company’s website or calendar of events page. If you can’t use all of the copy below, just include the event name, date, location, and URL.</a:t>
            </a:r>
          </a:p>
          <a:p>
            <a:pPr marL="457200" lvl="1" indent="0">
              <a:buNone/>
            </a:pPr>
            <a:br>
              <a:rPr lang="en-US" sz="2000" b="1" dirty="0">
                <a:solidFill>
                  <a:schemeClr val="accent1"/>
                </a:solidFill>
              </a:rPr>
            </a:br>
            <a:r>
              <a:rPr lang="en-US" sz="2000" b="1" dirty="0">
                <a:solidFill>
                  <a:schemeClr val="accent1"/>
                </a:solidFill>
              </a:rPr>
              <a:t>I.C.E. Exchange 2026</a:t>
            </a:r>
            <a:br>
              <a:rPr lang="en-US" sz="2000" b="1" dirty="0">
                <a:solidFill>
                  <a:schemeClr val="accent1"/>
                </a:solidFill>
              </a:rPr>
            </a:br>
            <a:r>
              <a:rPr lang="en-US" sz="2000" b="1" dirty="0">
                <a:solidFill>
                  <a:schemeClr val="accent1"/>
                </a:solidFill>
              </a:rPr>
              <a:t>October 19–22 | Providence, Rhode Island</a:t>
            </a:r>
            <a:br>
              <a:rPr lang="en-US" sz="2000" dirty="0"/>
            </a:br>
            <a:r>
              <a:rPr lang="en-US" sz="2000" dirty="0">
                <a:hlinkClick r:id="rId2"/>
              </a:rPr>
              <a:t>www.ice-exchange.org</a:t>
            </a:r>
            <a:endParaRPr lang="en-US" sz="2000" dirty="0"/>
          </a:p>
        </p:txBody>
      </p:sp>
      <p:sp>
        <p:nvSpPr>
          <p:cNvPr id="3" name="Title 2">
            <a:extLst>
              <a:ext uri="{FF2B5EF4-FFF2-40B4-BE49-F238E27FC236}">
                <a16:creationId xmlns:a16="http://schemas.microsoft.com/office/drawing/2014/main" id="{AB8DA2C6-17F4-D644-1493-C77830DE9334}"/>
              </a:ext>
            </a:extLst>
          </p:cNvPr>
          <p:cNvSpPr>
            <a:spLocks noGrp="1"/>
          </p:cNvSpPr>
          <p:nvPr>
            <p:ph type="ctrTitle"/>
          </p:nvPr>
        </p:nvSpPr>
        <p:spPr>
          <a:xfrm>
            <a:off x="425447" y="512765"/>
            <a:ext cx="11277597" cy="843655"/>
          </a:xfrm>
        </p:spPr>
        <p:txBody>
          <a:bodyPr/>
          <a:lstStyle/>
          <a:p>
            <a:r>
              <a:rPr lang="en-US" dirty="0"/>
              <a:t>Website Content</a:t>
            </a:r>
          </a:p>
        </p:txBody>
      </p:sp>
      <p:sp>
        <p:nvSpPr>
          <p:cNvPr id="5" name="TextBox 4">
            <a:extLst>
              <a:ext uri="{FF2B5EF4-FFF2-40B4-BE49-F238E27FC236}">
                <a16:creationId xmlns:a16="http://schemas.microsoft.com/office/drawing/2014/main" id="{84CD6CC8-75EC-FABD-30F8-0820F10B4D75}"/>
              </a:ext>
            </a:extLst>
          </p:cNvPr>
          <p:cNvSpPr txBox="1"/>
          <p:nvPr/>
        </p:nvSpPr>
        <p:spPr>
          <a:xfrm>
            <a:off x="488956" y="3425361"/>
            <a:ext cx="11444426" cy="1477328"/>
          </a:xfrm>
          <a:prstGeom prst="rect">
            <a:avLst/>
          </a:prstGeom>
          <a:noFill/>
        </p:spPr>
        <p:txBody>
          <a:bodyPr wrap="square" rtlCol="0">
            <a:spAutoFit/>
          </a:bodyPr>
          <a:lstStyle/>
          <a:p>
            <a:r>
              <a:rPr lang="en-US" dirty="0"/>
              <a:t>Join credentialing professionals at the 2026 I.C.E. Exchange, taking place in Providence, Rhode Island, at the Rhode Island Convention Center. This leading conference brings together professionals from across the credentialing ecosystem for insights, strategies, and meaningful connections at every career stage. Explore emerging trends, discover innovative solutions, and gain actionable strategies to strengthen and advance your programs. Visit the I.C.E. website to learn more and register. We look forward to seeing you in Providence.</a:t>
            </a:r>
          </a:p>
        </p:txBody>
      </p:sp>
      <p:sp>
        <p:nvSpPr>
          <p:cNvPr id="6" name="TextBox 5">
            <a:extLst>
              <a:ext uri="{FF2B5EF4-FFF2-40B4-BE49-F238E27FC236}">
                <a16:creationId xmlns:a16="http://schemas.microsoft.com/office/drawing/2014/main" id="{132A47D6-5E7F-0937-74DC-8B704D9E5ACA}"/>
              </a:ext>
            </a:extLst>
          </p:cNvPr>
          <p:cNvSpPr txBox="1"/>
          <p:nvPr/>
        </p:nvSpPr>
        <p:spPr>
          <a:xfrm>
            <a:off x="747574" y="5144906"/>
            <a:ext cx="11444426" cy="1200329"/>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US" b="1" i="1" dirty="0"/>
              <a:t>For a more customized message, use the listing below:</a:t>
            </a:r>
            <a:endParaRPr lang="en-US" i="1" dirty="0"/>
          </a:p>
          <a:p>
            <a:r>
              <a:rPr lang="en-US" b="1" dirty="0">
                <a:solidFill>
                  <a:schemeClr val="accent1"/>
                </a:solidFill>
              </a:rPr>
              <a:t>[Name]</a:t>
            </a:r>
            <a:r>
              <a:rPr lang="en-US" dirty="0">
                <a:solidFill>
                  <a:schemeClr val="accent1"/>
                </a:solidFill>
              </a:rPr>
              <a:t> </a:t>
            </a:r>
            <a:r>
              <a:rPr lang="en-US" dirty="0"/>
              <a:t>will be presenting at the 2026 I.C.E. Exchange, hosted in Providence, Rhode Island, October 19–22. As an expert in </a:t>
            </a:r>
            <a:r>
              <a:rPr lang="en-US" b="1" dirty="0">
                <a:solidFill>
                  <a:schemeClr val="accent1"/>
                </a:solidFill>
              </a:rPr>
              <a:t>[topic]</a:t>
            </a:r>
            <a:r>
              <a:rPr lang="en-US" dirty="0">
                <a:solidFill>
                  <a:schemeClr val="accent1"/>
                </a:solidFill>
              </a:rPr>
              <a:t>, </a:t>
            </a:r>
            <a:r>
              <a:rPr lang="en-US" b="1" dirty="0">
                <a:solidFill>
                  <a:schemeClr val="accent1"/>
                </a:solidFill>
              </a:rPr>
              <a:t>[he/she/they]</a:t>
            </a:r>
            <a:r>
              <a:rPr lang="en-US" dirty="0"/>
              <a:t> will present </a:t>
            </a:r>
            <a:r>
              <a:rPr lang="en-US" dirty="0">
                <a:solidFill>
                  <a:schemeClr val="accent1"/>
                </a:solidFill>
              </a:rPr>
              <a:t>“</a:t>
            </a:r>
            <a:r>
              <a:rPr lang="en-US" b="1" dirty="0">
                <a:solidFill>
                  <a:schemeClr val="accent1"/>
                </a:solidFill>
              </a:rPr>
              <a:t>[title]</a:t>
            </a:r>
            <a:r>
              <a:rPr lang="en-US" dirty="0">
                <a:solidFill>
                  <a:schemeClr val="accent1"/>
                </a:solidFill>
              </a:rPr>
              <a:t>” </a:t>
            </a:r>
            <a:r>
              <a:rPr lang="en-US" dirty="0"/>
              <a:t>on </a:t>
            </a:r>
            <a:r>
              <a:rPr lang="en-US" b="1" dirty="0">
                <a:solidFill>
                  <a:schemeClr val="accent1"/>
                </a:solidFill>
              </a:rPr>
              <a:t>[date/time]</a:t>
            </a:r>
            <a:r>
              <a:rPr lang="en-US" dirty="0">
                <a:solidFill>
                  <a:schemeClr val="accent1"/>
                </a:solidFill>
              </a:rPr>
              <a:t>. </a:t>
            </a:r>
            <a:r>
              <a:rPr lang="en-US" dirty="0"/>
              <a:t>Register today to attend this session and be part of the conversation. We look forward to seeing you in Providence!</a:t>
            </a:r>
          </a:p>
        </p:txBody>
      </p:sp>
    </p:spTree>
    <p:extLst>
      <p:ext uri="{BB962C8B-B14F-4D97-AF65-F5344CB8AC3E}">
        <p14:creationId xmlns:p14="http://schemas.microsoft.com/office/powerpoint/2010/main" val="1504395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C900-4346-D71E-5DA9-0A05A420EC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DBFF49-72BF-F1F5-1FEB-9FBC3E11A423}"/>
              </a:ext>
            </a:extLst>
          </p:cNvPr>
          <p:cNvSpPr>
            <a:spLocks noGrp="1"/>
          </p:cNvSpPr>
          <p:nvPr>
            <p:ph type="title"/>
          </p:nvPr>
        </p:nvSpPr>
        <p:spPr/>
        <p:txBody>
          <a:bodyPr/>
          <a:lstStyle/>
          <a:p>
            <a:r>
              <a:rPr lang="en-US" dirty="0"/>
              <a:t>Promotional Email</a:t>
            </a:r>
          </a:p>
        </p:txBody>
      </p:sp>
      <p:sp>
        <p:nvSpPr>
          <p:cNvPr id="3" name="Text Placeholder 2">
            <a:extLst>
              <a:ext uri="{FF2B5EF4-FFF2-40B4-BE49-F238E27FC236}">
                <a16:creationId xmlns:a16="http://schemas.microsoft.com/office/drawing/2014/main" id="{28A1B82F-72A4-EE26-5C50-600CB4B2C5FC}"/>
              </a:ext>
            </a:extLst>
          </p:cNvPr>
          <p:cNvSpPr>
            <a:spLocks noGrp="1"/>
          </p:cNvSpPr>
          <p:nvPr>
            <p:ph type="body" idx="1"/>
          </p:nvPr>
        </p:nvSpPr>
        <p:spPr/>
        <p:txBody>
          <a:bodyPr/>
          <a:lstStyle/>
          <a:p>
            <a:r>
              <a:rPr lang="en-US" dirty="0"/>
              <a:t>Share email messages to encourage your network to attend the I.C.E. Exchange and your session.</a:t>
            </a:r>
          </a:p>
        </p:txBody>
      </p:sp>
    </p:spTree>
    <p:extLst>
      <p:ext uri="{BB962C8B-B14F-4D97-AF65-F5344CB8AC3E}">
        <p14:creationId xmlns:p14="http://schemas.microsoft.com/office/powerpoint/2010/main" val="705857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D4642-0302-9582-9FE5-FC9E53F193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540971-6099-DFDF-1376-6A84C563C2D0}"/>
              </a:ext>
            </a:extLst>
          </p:cNvPr>
          <p:cNvSpPr>
            <a:spLocks noGrp="1"/>
          </p:cNvSpPr>
          <p:nvPr>
            <p:ph type="ctrTitle" idx="4294967295"/>
          </p:nvPr>
        </p:nvSpPr>
        <p:spPr>
          <a:xfrm>
            <a:off x="517236" y="363538"/>
            <a:ext cx="9144000" cy="844550"/>
          </a:xfrm>
        </p:spPr>
        <p:txBody>
          <a:bodyPr>
            <a:normAutofit/>
          </a:bodyPr>
          <a:lstStyle/>
          <a:p>
            <a:r>
              <a:rPr lang="en-US" sz="4000" dirty="0"/>
              <a:t>Sample Email</a:t>
            </a:r>
          </a:p>
        </p:txBody>
      </p:sp>
      <p:sp>
        <p:nvSpPr>
          <p:cNvPr id="8" name="TextBox 7">
            <a:extLst>
              <a:ext uri="{FF2B5EF4-FFF2-40B4-BE49-F238E27FC236}">
                <a16:creationId xmlns:a16="http://schemas.microsoft.com/office/drawing/2014/main" id="{6FD211CB-4382-49AE-3A90-DD4AE9649FF2}"/>
              </a:ext>
            </a:extLst>
          </p:cNvPr>
          <p:cNvSpPr txBox="1"/>
          <p:nvPr/>
        </p:nvSpPr>
        <p:spPr>
          <a:xfrm>
            <a:off x="517236" y="1367274"/>
            <a:ext cx="11674764" cy="4862870"/>
          </a:xfrm>
          <a:prstGeom prst="rect">
            <a:avLst/>
          </a:prstGeom>
          <a:noFill/>
        </p:spPr>
        <p:txBody>
          <a:bodyPr wrap="square">
            <a:spAutoFit/>
          </a:bodyPr>
          <a:lstStyle/>
          <a:p>
            <a:r>
              <a:rPr lang="en-US" b="1" dirty="0"/>
              <a:t>Subject:</a:t>
            </a:r>
            <a:r>
              <a:rPr lang="en-US" dirty="0"/>
              <a:t> Join Me at the I.C.E. Exchange to Learn More About </a:t>
            </a:r>
            <a:r>
              <a:rPr lang="en-US" b="1" dirty="0">
                <a:solidFill>
                  <a:schemeClr val="accent1"/>
                </a:solidFill>
              </a:rPr>
              <a:t>[Topic]</a:t>
            </a:r>
            <a:br>
              <a:rPr lang="en-US" dirty="0"/>
            </a:br>
            <a:endParaRPr lang="en-US" dirty="0"/>
          </a:p>
          <a:p>
            <a:r>
              <a:rPr lang="en-US" b="1" dirty="0"/>
              <a:t>Body: </a:t>
            </a:r>
            <a:r>
              <a:rPr lang="en-US" sz="1600" dirty="0"/>
              <a:t>Dear </a:t>
            </a:r>
            <a:r>
              <a:rPr lang="en-US" sz="1600" b="1" dirty="0">
                <a:solidFill>
                  <a:schemeClr val="accent1"/>
                </a:solidFill>
              </a:rPr>
              <a:t>[Name],</a:t>
            </a:r>
          </a:p>
          <a:p>
            <a:br>
              <a:rPr lang="en-US" sz="1600" dirty="0"/>
            </a:br>
            <a:r>
              <a:rPr lang="en-US" sz="1600" dirty="0"/>
              <a:t>I’d like to invite you to attend the 2026 I.C.E. Exchange, hosted by the Institute for Credentialing Excellence (I.C.E.), in Providence, Rhode Island, at the Rhode Island Convention Center. This annual gathering brings together credentialing professionals from across the industry to share ideas, explore emerging trends, and strengthen practice through practical, real-world solutions. It’s a great opportunity to connect with peers and learn what’s shaping the future of credentialing.</a:t>
            </a:r>
            <a:br>
              <a:rPr lang="en-US" sz="1600" dirty="0"/>
            </a:br>
            <a:endParaRPr lang="en-US" sz="1600" dirty="0"/>
          </a:p>
          <a:p>
            <a:r>
              <a:rPr lang="en-US" sz="1600" dirty="0"/>
              <a:t>I’m excited to share insights on </a:t>
            </a:r>
            <a:r>
              <a:rPr lang="en-US" sz="1600" b="1" dirty="0">
                <a:solidFill>
                  <a:schemeClr val="accent1"/>
                </a:solidFill>
              </a:rPr>
              <a:t>[Topic] </a:t>
            </a:r>
            <a:r>
              <a:rPr lang="en-US" sz="1600" dirty="0"/>
              <a:t>during my session, </a:t>
            </a:r>
            <a:r>
              <a:rPr lang="en-US" sz="1600" b="1" dirty="0">
                <a:solidFill>
                  <a:schemeClr val="accent1"/>
                </a:solidFill>
              </a:rPr>
              <a:t>“[Session Title].” </a:t>
            </a:r>
            <a:br>
              <a:rPr lang="en-US" sz="1600" b="1" dirty="0">
                <a:solidFill>
                  <a:schemeClr val="accent1"/>
                </a:solidFill>
              </a:rPr>
            </a:br>
            <a:br>
              <a:rPr lang="en-US" sz="1600" b="1" dirty="0">
                <a:solidFill>
                  <a:schemeClr val="accent1"/>
                </a:solidFill>
              </a:rPr>
            </a:br>
            <a:r>
              <a:rPr lang="en-US" sz="1600" dirty="0"/>
              <a:t>You’ll walk away with a deeper understanding of:</a:t>
            </a:r>
          </a:p>
          <a:p>
            <a:pPr marL="285750" indent="-285750">
              <a:buFont typeface="Arial" panose="020B0604020202020204" pitchFamily="34" charset="0"/>
              <a:buChar char="•"/>
            </a:pPr>
            <a:r>
              <a:rPr lang="en-US" sz="1600" b="1" dirty="0">
                <a:solidFill>
                  <a:schemeClr val="accent1"/>
                </a:solidFill>
              </a:rPr>
              <a:t>[Learning Objective 1]</a:t>
            </a:r>
          </a:p>
          <a:p>
            <a:pPr marL="285750" indent="-285750">
              <a:buFont typeface="Arial" panose="020B0604020202020204" pitchFamily="34" charset="0"/>
              <a:buChar char="•"/>
            </a:pPr>
            <a:r>
              <a:rPr lang="en-US" sz="1600" b="1" dirty="0">
                <a:solidFill>
                  <a:schemeClr val="accent1"/>
                </a:solidFill>
              </a:rPr>
              <a:t>[Learning Objective 2]</a:t>
            </a:r>
            <a:br>
              <a:rPr lang="en-US" sz="1600" b="1" dirty="0">
                <a:solidFill>
                  <a:schemeClr val="accent1"/>
                </a:solidFill>
              </a:rPr>
            </a:br>
            <a:endParaRPr lang="en-US" sz="1600" b="1" dirty="0">
              <a:solidFill>
                <a:schemeClr val="accent1"/>
              </a:solidFill>
            </a:endParaRPr>
          </a:p>
          <a:p>
            <a:r>
              <a:rPr lang="en-US" sz="1600" dirty="0"/>
              <a:t>Visit the </a:t>
            </a:r>
            <a:r>
              <a:rPr lang="en-US" sz="1600" dirty="0">
                <a:hlinkClick r:id="rId2"/>
              </a:rPr>
              <a:t>I.C.E. Exchange website</a:t>
            </a:r>
            <a:r>
              <a:rPr lang="en-US" sz="1600" dirty="0"/>
              <a:t> to register and explore the full program. I hope to see you in Providence!</a:t>
            </a:r>
          </a:p>
          <a:p>
            <a:endParaRPr lang="en-US" sz="1600" dirty="0"/>
          </a:p>
          <a:p>
            <a:r>
              <a:rPr lang="en-US" sz="1600" dirty="0"/>
              <a:t>Sincerely, </a:t>
            </a:r>
            <a:br>
              <a:rPr lang="en-US" sz="1600" dirty="0"/>
            </a:br>
            <a:r>
              <a:rPr lang="en-US" sz="1600" b="1" dirty="0">
                <a:solidFill>
                  <a:schemeClr val="accent1"/>
                </a:solidFill>
              </a:rPr>
              <a:t>[Signature] </a:t>
            </a:r>
            <a:endParaRPr lang="en-US" b="1" dirty="0">
              <a:solidFill>
                <a:schemeClr val="accent1"/>
              </a:solidFill>
            </a:endParaRPr>
          </a:p>
        </p:txBody>
      </p:sp>
    </p:spTree>
    <p:extLst>
      <p:ext uri="{BB962C8B-B14F-4D97-AF65-F5344CB8AC3E}">
        <p14:creationId xmlns:p14="http://schemas.microsoft.com/office/powerpoint/2010/main" val="1959366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F1455-0693-AB47-091F-EE751DA2F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7D5250-BAA4-A68D-F24E-DAC4E70129F7}"/>
              </a:ext>
            </a:extLst>
          </p:cNvPr>
          <p:cNvSpPr>
            <a:spLocks noGrp="1"/>
          </p:cNvSpPr>
          <p:nvPr>
            <p:ph type="title"/>
          </p:nvPr>
        </p:nvSpPr>
        <p:spPr/>
        <p:txBody>
          <a:bodyPr/>
          <a:lstStyle/>
          <a:p>
            <a:r>
              <a:rPr lang="en-US" dirty="0"/>
              <a:t>Social Media</a:t>
            </a:r>
          </a:p>
        </p:txBody>
      </p:sp>
      <p:sp>
        <p:nvSpPr>
          <p:cNvPr id="3" name="Text Placeholder 2">
            <a:extLst>
              <a:ext uri="{FF2B5EF4-FFF2-40B4-BE49-F238E27FC236}">
                <a16:creationId xmlns:a16="http://schemas.microsoft.com/office/drawing/2014/main" id="{4579F391-C552-74BA-D9E4-41F45BAA4872}"/>
              </a:ext>
            </a:extLst>
          </p:cNvPr>
          <p:cNvSpPr>
            <a:spLocks noGrp="1"/>
          </p:cNvSpPr>
          <p:nvPr>
            <p:ph type="body" idx="1"/>
          </p:nvPr>
        </p:nvSpPr>
        <p:spPr/>
        <p:txBody>
          <a:bodyPr/>
          <a:lstStyle/>
          <a:p>
            <a:r>
              <a:rPr lang="en-US" dirty="0"/>
              <a:t>Use social media to promote the 2026 I.C.E. Exchange on your personal social media channels. </a:t>
            </a:r>
          </a:p>
        </p:txBody>
      </p:sp>
    </p:spTree>
    <p:extLst>
      <p:ext uri="{BB962C8B-B14F-4D97-AF65-F5344CB8AC3E}">
        <p14:creationId xmlns:p14="http://schemas.microsoft.com/office/powerpoint/2010/main" val="3857595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FD4424-2C98-B6C7-6C73-3EB82064B959}"/>
              </a:ext>
            </a:extLst>
          </p:cNvPr>
          <p:cNvSpPr>
            <a:spLocks noGrp="1"/>
          </p:cNvSpPr>
          <p:nvPr>
            <p:ph type="title"/>
          </p:nvPr>
        </p:nvSpPr>
        <p:spPr>
          <a:xfrm>
            <a:off x="855554" y="-737736"/>
            <a:ext cx="11258549" cy="2521734"/>
          </a:xfrm>
        </p:spPr>
        <p:txBody>
          <a:bodyPr>
            <a:normAutofit/>
          </a:bodyPr>
          <a:lstStyle/>
          <a:p>
            <a:r>
              <a:rPr lang="en-US" sz="4000" dirty="0"/>
              <a:t>Sample Social Media Posts</a:t>
            </a:r>
          </a:p>
        </p:txBody>
      </p:sp>
      <p:sp>
        <p:nvSpPr>
          <p:cNvPr id="8" name="TextBox 7">
            <a:extLst>
              <a:ext uri="{FF2B5EF4-FFF2-40B4-BE49-F238E27FC236}">
                <a16:creationId xmlns:a16="http://schemas.microsoft.com/office/drawing/2014/main" id="{5AB41DA3-0A13-D762-915A-923CF69D8747}"/>
              </a:ext>
            </a:extLst>
          </p:cNvPr>
          <p:cNvSpPr txBox="1"/>
          <p:nvPr/>
        </p:nvSpPr>
        <p:spPr>
          <a:xfrm>
            <a:off x="286827" y="2198630"/>
            <a:ext cx="4681987" cy="3046988"/>
          </a:xfrm>
          <a:prstGeom prst="rect">
            <a:avLst/>
          </a:prstGeom>
          <a:noFill/>
        </p:spPr>
        <p:txBody>
          <a:bodyPr wrap="square">
            <a:spAutoFit/>
          </a:bodyPr>
          <a:lstStyle/>
          <a:p>
            <a:pPr marL="800100" marR="0" lvl="1" indent="-342900">
              <a:lnSpc>
                <a:spcPct val="100000"/>
              </a:lnSpc>
              <a:spcBef>
                <a:spcPts val="0"/>
              </a:spcBef>
              <a:spcAft>
                <a:spcPts val="0"/>
              </a:spcAft>
              <a:buClr>
                <a:schemeClr val="accent1"/>
              </a:buClr>
              <a:buFont typeface="Wingdings" panose="05000000000000000000" pitchFamily="2" charset="2"/>
              <a:buChar char="Ø"/>
            </a:pPr>
            <a:r>
              <a:rPr lang="en-US" sz="2400" dirty="0">
                <a:solidFill>
                  <a:srgbClr val="00263A"/>
                </a:solidFill>
                <a:effectLst/>
                <a:ea typeface="Times New Roman" panose="02020603050405020304" pitchFamily="18" charset="0"/>
                <a:cs typeface="Aptos" panose="020B0004020202020204" pitchFamily="34" charset="0"/>
              </a:rPr>
              <a:t>Utilize these social media posts to increase excitement around the </a:t>
            </a:r>
            <a:r>
              <a:rPr lang="en-US" sz="2400" dirty="0">
                <a:solidFill>
                  <a:srgbClr val="00263A"/>
                </a:solidFill>
                <a:ea typeface="Times New Roman" panose="02020603050405020304" pitchFamily="18" charset="0"/>
                <a:cs typeface="Aptos" panose="020B0004020202020204" pitchFamily="34" charset="0"/>
              </a:rPr>
              <a:t>E</a:t>
            </a:r>
            <a:r>
              <a:rPr lang="en-US" sz="2400" dirty="0">
                <a:solidFill>
                  <a:srgbClr val="00263A"/>
                </a:solidFill>
                <a:effectLst/>
                <a:ea typeface="Times New Roman" panose="02020603050405020304" pitchFamily="18" charset="0"/>
                <a:cs typeface="Aptos" panose="020B0004020202020204" pitchFamily="34" charset="0"/>
              </a:rPr>
              <a:t>xchange. </a:t>
            </a:r>
          </a:p>
          <a:p>
            <a:pPr marL="800100" marR="0" lvl="1" indent="-342900">
              <a:lnSpc>
                <a:spcPct val="100000"/>
              </a:lnSpc>
              <a:spcBef>
                <a:spcPts val="0"/>
              </a:spcBef>
              <a:spcAft>
                <a:spcPts val="0"/>
              </a:spcAft>
              <a:buFont typeface="Wingdings" panose="05000000000000000000" pitchFamily="2" charset="2"/>
              <a:buChar char="Ø"/>
            </a:pPr>
            <a:endParaRPr lang="en-US" sz="2400" dirty="0">
              <a:ea typeface="Times New Roman" panose="02020603050405020304" pitchFamily="18" charset="0"/>
              <a:cs typeface="Aptos" panose="020B0004020202020204" pitchFamily="34" charset="0"/>
            </a:endParaRPr>
          </a:p>
          <a:p>
            <a:pPr marL="800100" marR="0" lvl="1" indent="-342900">
              <a:lnSpc>
                <a:spcPct val="100000"/>
              </a:lnSpc>
              <a:spcBef>
                <a:spcPts val="0"/>
              </a:spcBef>
              <a:spcAft>
                <a:spcPts val="0"/>
              </a:spcAft>
              <a:buClr>
                <a:schemeClr val="accent1"/>
              </a:buClr>
              <a:buFont typeface="Wingdings" panose="05000000000000000000" pitchFamily="2" charset="2"/>
              <a:buChar char="Ø"/>
            </a:pPr>
            <a:r>
              <a:rPr lang="en-US" sz="2400" dirty="0">
                <a:solidFill>
                  <a:srgbClr val="00263A"/>
                </a:solidFill>
                <a:effectLst/>
                <a:ea typeface="Times New Roman" panose="02020603050405020304" pitchFamily="18" charset="0"/>
                <a:cs typeface="Aptos" panose="020B0004020202020204" pitchFamily="34" charset="0"/>
              </a:rPr>
              <a:t>Don't forget to </a:t>
            </a:r>
            <a:r>
              <a:rPr lang="en-US" sz="2400" dirty="0">
                <a:solidFill>
                  <a:srgbClr val="00263A"/>
                </a:solidFill>
                <a:ea typeface="Times New Roman" panose="02020603050405020304" pitchFamily="18" charset="0"/>
                <a:cs typeface="Aptos" panose="020B0004020202020204" pitchFamily="34" charset="0"/>
              </a:rPr>
              <a:t>include</a:t>
            </a:r>
            <a:r>
              <a:rPr lang="en-US" sz="2400" dirty="0">
                <a:solidFill>
                  <a:srgbClr val="00263A"/>
                </a:solidFill>
                <a:effectLst/>
                <a:ea typeface="Times New Roman" panose="02020603050405020304" pitchFamily="18" charset="0"/>
                <a:cs typeface="Aptos" panose="020B0004020202020204" pitchFamily="34" charset="0"/>
              </a:rPr>
              <a:t> an image</a:t>
            </a:r>
            <a:r>
              <a:rPr lang="en-US" sz="2400" dirty="0">
                <a:solidFill>
                  <a:srgbClr val="00263A"/>
                </a:solidFill>
                <a:ea typeface="Times New Roman" panose="02020603050405020304" pitchFamily="18" charset="0"/>
                <a:cs typeface="Aptos" panose="020B0004020202020204" pitchFamily="34" charset="0"/>
              </a:rPr>
              <a:t> </a:t>
            </a:r>
            <a:r>
              <a:rPr lang="en-US" sz="2400" dirty="0">
                <a:solidFill>
                  <a:srgbClr val="00263A"/>
                </a:solidFill>
                <a:effectLst/>
                <a:ea typeface="Times New Roman" panose="02020603050405020304" pitchFamily="18" charset="0"/>
                <a:cs typeface="Aptos" panose="020B0004020202020204" pitchFamily="34" charset="0"/>
              </a:rPr>
              <a:t>and use the event hashtag </a:t>
            </a:r>
            <a:r>
              <a:rPr lang="en-US" sz="2400" b="1" dirty="0">
                <a:solidFill>
                  <a:schemeClr val="accent1"/>
                </a:solidFill>
                <a:effectLst/>
                <a:ea typeface="Times New Roman" panose="02020603050405020304" pitchFamily="18" charset="0"/>
                <a:cs typeface="Aptos" panose="020B0004020202020204" pitchFamily="34" charset="0"/>
              </a:rPr>
              <a:t>#EXG2026</a:t>
            </a:r>
            <a:r>
              <a:rPr lang="en-US" sz="2400" dirty="0"/>
              <a:t>.</a:t>
            </a:r>
          </a:p>
        </p:txBody>
      </p:sp>
      <p:sp>
        <p:nvSpPr>
          <p:cNvPr id="9" name="Content Placeholder 5">
            <a:extLst>
              <a:ext uri="{FF2B5EF4-FFF2-40B4-BE49-F238E27FC236}">
                <a16:creationId xmlns:a16="http://schemas.microsoft.com/office/drawing/2014/main" id="{757FB1E1-B99D-88BC-3DE5-8A900361C44C}"/>
              </a:ext>
            </a:extLst>
          </p:cNvPr>
          <p:cNvSpPr txBox="1">
            <a:spLocks/>
          </p:cNvSpPr>
          <p:nvPr/>
        </p:nvSpPr>
        <p:spPr>
          <a:xfrm>
            <a:off x="5588630" y="1579168"/>
            <a:ext cx="6410714" cy="487362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20000"/>
              </a:lnSpc>
            </a:pPr>
            <a:r>
              <a:rPr lang="en-US" sz="1600" b="0" dirty="0">
                <a:solidFill>
                  <a:srgbClr val="333333"/>
                </a:solidFill>
                <a:highlight>
                  <a:srgbClr val="FFFFFF"/>
                </a:highlight>
              </a:rPr>
              <a:t>I’m looking forward to speaking at #EXG2026 this October in Providence! Join my session on </a:t>
            </a:r>
            <a:r>
              <a:rPr lang="en-US" sz="1600" dirty="0">
                <a:highlight>
                  <a:srgbClr val="FFFFFF"/>
                </a:highlight>
              </a:rPr>
              <a:t>[Date] </a:t>
            </a:r>
            <a:r>
              <a:rPr lang="en-US" sz="1600" b="0" dirty="0">
                <a:solidFill>
                  <a:srgbClr val="333333"/>
                </a:solidFill>
                <a:highlight>
                  <a:srgbClr val="FFFFFF"/>
                </a:highlight>
              </a:rPr>
              <a:t>as we explore </a:t>
            </a:r>
            <a:r>
              <a:rPr lang="en-US" sz="1600" dirty="0">
                <a:highlight>
                  <a:srgbClr val="FFFFFF"/>
                </a:highlight>
              </a:rPr>
              <a:t>[Topic] </a:t>
            </a:r>
            <a:r>
              <a:rPr lang="en-US" sz="1600" b="0" dirty="0">
                <a:solidFill>
                  <a:srgbClr val="333333"/>
                </a:solidFill>
                <a:highlight>
                  <a:srgbClr val="FFFFFF"/>
                </a:highlight>
              </a:rPr>
              <a:t>and share ideas with credentialing professionals from across the industry. Register today: </a:t>
            </a:r>
            <a:r>
              <a:rPr lang="en-US" sz="1600" dirty="0">
                <a:solidFill>
                  <a:srgbClr val="337AB7"/>
                </a:solidFill>
                <a:highlight>
                  <a:srgbClr val="FFFFFF"/>
                </a:highlight>
              </a:rPr>
              <a:t>https://www.ice-exchange.org/Registration</a:t>
            </a:r>
            <a:br>
              <a:rPr lang="en-US" sz="1600" dirty="0">
                <a:solidFill>
                  <a:srgbClr val="333333"/>
                </a:solidFill>
                <a:highlight>
                  <a:srgbClr val="FFFFFF"/>
                </a:highlight>
              </a:rPr>
            </a:br>
            <a:endParaRPr lang="en-US" sz="1600" b="0" dirty="0">
              <a:solidFill>
                <a:srgbClr val="333333"/>
              </a:solidFill>
              <a:highlight>
                <a:srgbClr val="FFFFFF"/>
              </a:highlight>
            </a:endParaRPr>
          </a:p>
          <a:p>
            <a:pPr>
              <a:lnSpc>
                <a:spcPct val="120000"/>
              </a:lnSpc>
            </a:pPr>
            <a:r>
              <a:rPr lang="en-US" sz="1600" b="0" dirty="0">
                <a:solidFill>
                  <a:srgbClr val="333333"/>
                </a:solidFill>
                <a:highlight>
                  <a:srgbClr val="FFFFFF"/>
                </a:highlight>
              </a:rPr>
              <a:t>I’ll be presenting on </a:t>
            </a:r>
            <a:r>
              <a:rPr lang="en-US" sz="1600" dirty="0">
                <a:highlight>
                  <a:srgbClr val="FFFFFF"/>
                </a:highlight>
              </a:rPr>
              <a:t>[Topic] </a:t>
            </a:r>
            <a:r>
              <a:rPr lang="en-US" sz="1600" b="0" dirty="0">
                <a:solidFill>
                  <a:srgbClr val="333333"/>
                </a:solidFill>
                <a:highlight>
                  <a:srgbClr val="FFFFFF"/>
                </a:highlight>
              </a:rPr>
              <a:t>at #EXG2026 this October! Be sure to register before the early bird deadline on Friday, September 11, and join me in Providence for conversations, learning, and new ideas shaping the future of credentialing. Save your spot: </a:t>
            </a:r>
            <a:r>
              <a:rPr lang="en-US" sz="1600" dirty="0">
                <a:solidFill>
                  <a:srgbClr val="337AB7"/>
                </a:solidFill>
                <a:highlight>
                  <a:srgbClr val="FFFFFF"/>
                </a:highlight>
              </a:rPr>
              <a:t>https://www.ice-exchange.org/Registration</a:t>
            </a:r>
            <a:br>
              <a:rPr lang="en-US" sz="1600" dirty="0">
                <a:solidFill>
                  <a:srgbClr val="333333"/>
                </a:solidFill>
                <a:highlight>
                  <a:srgbClr val="FFFFFF"/>
                </a:highlight>
              </a:rPr>
            </a:br>
            <a:endParaRPr lang="en-US" sz="1600" b="0" dirty="0">
              <a:solidFill>
                <a:srgbClr val="333333"/>
              </a:solidFill>
              <a:highlight>
                <a:srgbClr val="FFFFFF"/>
              </a:highlight>
            </a:endParaRPr>
          </a:p>
          <a:p>
            <a:pPr>
              <a:lnSpc>
                <a:spcPct val="120000"/>
              </a:lnSpc>
            </a:pPr>
            <a:r>
              <a:rPr lang="en-US" sz="1600" b="0" dirty="0">
                <a:solidFill>
                  <a:srgbClr val="333333"/>
                </a:solidFill>
                <a:highlight>
                  <a:srgbClr val="FFFFFF"/>
                </a:highlight>
              </a:rPr>
              <a:t>Excited to join fellow credentialing professionals at #EXG2026 in Providence this October! I’ll be sharing insights on </a:t>
            </a:r>
            <a:r>
              <a:rPr lang="en-US" sz="1600" dirty="0">
                <a:highlight>
                  <a:srgbClr val="FFFFFF"/>
                </a:highlight>
              </a:rPr>
              <a:t>[Topic] </a:t>
            </a:r>
            <a:r>
              <a:rPr lang="en-US" sz="1600" b="0" dirty="0">
                <a:solidFill>
                  <a:srgbClr val="333333"/>
                </a:solidFill>
                <a:highlight>
                  <a:srgbClr val="FFFFFF"/>
                </a:highlight>
              </a:rPr>
              <a:t>during my session on </a:t>
            </a:r>
            <a:r>
              <a:rPr lang="en-US" sz="1600" dirty="0">
                <a:highlight>
                  <a:srgbClr val="FFFFFF"/>
                </a:highlight>
              </a:rPr>
              <a:t>[Date], </a:t>
            </a:r>
            <a:r>
              <a:rPr lang="en-US" sz="1600" b="0" dirty="0">
                <a:solidFill>
                  <a:srgbClr val="333333"/>
                </a:solidFill>
                <a:highlight>
                  <a:srgbClr val="FFFFFF"/>
                </a:highlight>
              </a:rPr>
              <a:t>and I hope to connect with you there. Learn more and register: </a:t>
            </a:r>
            <a:r>
              <a:rPr lang="en-US" sz="1600" dirty="0">
                <a:solidFill>
                  <a:srgbClr val="337AB7"/>
                </a:solidFill>
                <a:highlight>
                  <a:srgbClr val="FFFFFF"/>
                </a:highlight>
              </a:rPr>
              <a:t>https://www.ice-exchange.org/Registration</a:t>
            </a:r>
            <a:endParaRPr lang="en-US" sz="1600" dirty="0"/>
          </a:p>
        </p:txBody>
      </p:sp>
    </p:spTree>
    <p:extLst>
      <p:ext uri="{BB962C8B-B14F-4D97-AF65-F5344CB8AC3E}">
        <p14:creationId xmlns:p14="http://schemas.microsoft.com/office/powerpoint/2010/main" val="4151900842"/>
      </p:ext>
    </p:extLst>
  </p:cSld>
  <p:clrMapOvr>
    <a:masterClrMapping/>
  </p:clrMapOvr>
</p:sld>
</file>

<file path=ppt/theme/theme1.xml><?xml version="1.0" encoding="utf-8"?>
<a:theme xmlns:a="http://schemas.openxmlformats.org/drawingml/2006/main" name="Office Theme">
  <a:themeElements>
    <a:clrScheme name="Custom 25">
      <a:dk1>
        <a:srgbClr val="000000"/>
      </a:dk1>
      <a:lt1>
        <a:srgbClr val="FFFFFF"/>
      </a:lt1>
      <a:dk2>
        <a:srgbClr val="44546A"/>
      </a:dk2>
      <a:lt2>
        <a:srgbClr val="E7E6E6"/>
      </a:lt2>
      <a:accent1>
        <a:srgbClr val="85BADE"/>
      </a:accent1>
      <a:accent2>
        <a:srgbClr val="00BC70"/>
      </a:accent2>
      <a:accent3>
        <a:srgbClr val="A5A5A5"/>
      </a:accent3>
      <a:accent4>
        <a:srgbClr val="385CAD"/>
      </a:accent4>
      <a:accent5>
        <a:srgbClr val="00263A"/>
      </a:accent5>
      <a:accent6>
        <a:srgbClr val="70AD47"/>
      </a:accent6>
      <a:hlink>
        <a:srgbClr val="0563C1"/>
      </a:hlink>
      <a:folHlink>
        <a:srgbClr val="05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E_1775750-26_EXG26-PPT5" id="{176035F7-18D0-2349-91CE-9C8BF7E4C7BE}" vid="{CB771E02-0941-0747-81B0-6F8C54315E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Speaker Toolkit</Template>
  <TotalTime>52</TotalTime>
  <Words>1042</Words>
  <Application>Microsoft Office PowerPoint</Application>
  <PresentationFormat>Widescreen</PresentationFormat>
  <Paragraphs>53</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Times New Roman</vt:lpstr>
      <vt:lpstr>Wingdings</vt:lpstr>
      <vt:lpstr>Office Theme</vt:lpstr>
      <vt:lpstr>PowerPoint Presentation</vt:lpstr>
      <vt:lpstr>Marketing and Speaker Toolkit</vt:lpstr>
      <vt:lpstr>Website Content</vt:lpstr>
      <vt:lpstr>Web Banner</vt:lpstr>
      <vt:lpstr>Website Content</vt:lpstr>
      <vt:lpstr>Promotional Email</vt:lpstr>
      <vt:lpstr>Sample Email</vt:lpstr>
      <vt:lpstr>Social Media</vt:lpstr>
      <vt:lpstr>Sample Social Media Posts</vt:lpstr>
      <vt:lpstr>Social Media Graphics</vt:lpstr>
      <vt:lpstr>PowerPoint Presentation</vt:lpstr>
      <vt:lpstr>Promotional Video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Chen</dc:creator>
  <cp:lastModifiedBy>Sarah Chen</cp:lastModifiedBy>
  <cp:revision>1</cp:revision>
  <dcterms:created xsi:type="dcterms:W3CDTF">2026-05-21T18:45:54Z</dcterms:created>
  <dcterms:modified xsi:type="dcterms:W3CDTF">2026-05-21T19:37:59Z</dcterms:modified>
</cp:coreProperties>
</file>